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0" r:id="rId1"/>
  </p:sldMasterIdLst>
  <p:sldIdLst>
    <p:sldId id="256" r:id="rId2"/>
    <p:sldId id="257" r:id="rId3"/>
    <p:sldId id="259" r:id="rId4"/>
    <p:sldId id="260" r:id="rId5"/>
    <p:sldId id="262" r:id="rId6"/>
    <p:sldId id="261" r:id="rId7"/>
    <p:sldId id="263" r:id="rId8"/>
    <p:sldId id="258"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4ACE5"/>
    <a:srgbClr val="7E6899"/>
    <a:srgbClr val="99BCD1"/>
    <a:srgbClr val="92A6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25C9A2-F5CF-47A6-A6B4-3FE423DB308C}" v="463" dt="2023-12-02T07:52:30.745"/>
    <p1510:client id="{7AA0F078-6171-4824-AD19-9249776BB037}" v="20" dt="2023-12-02T04:24:48.4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tarth jodha" userId="5ecb3441ee357d5b" providerId="Windows Live" clId="Web-{7AA0F078-6171-4824-AD19-9249776BB037}"/>
    <pc:docChg chg="addSld modSld">
      <pc:chgData name="hetarth jodha" userId="5ecb3441ee357d5b" providerId="Windows Live" clId="Web-{7AA0F078-6171-4824-AD19-9249776BB037}" dt="2023-12-02T04:25:19.687" v="20"/>
      <pc:docMkLst>
        <pc:docMk/>
      </pc:docMkLst>
      <pc:sldChg chg="addSp delSp modSp mod setBg">
        <pc:chgData name="hetarth jodha" userId="5ecb3441ee357d5b" providerId="Windows Live" clId="Web-{7AA0F078-6171-4824-AD19-9249776BB037}" dt="2023-12-02T04:25:19.687" v="20"/>
        <pc:sldMkLst>
          <pc:docMk/>
          <pc:sldMk cId="2402514579" sldId="256"/>
        </pc:sldMkLst>
        <pc:spChg chg="add mod">
          <ac:chgData name="hetarth jodha" userId="5ecb3441ee357d5b" providerId="Windows Live" clId="Web-{7AA0F078-6171-4824-AD19-9249776BB037}" dt="2023-12-02T04:25:02.499" v="19"/>
          <ac:spMkLst>
            <pc:docMk/>
            <pc:sldMk cId="2402514579" sldId="256"/>
            <ac:spMk id="3" creationId="{A82A5C70-FA4E-718E-954C-746DE0F3F171}"/>
          </ac:spMkLst>
        </pc:spChg>
        <pc:spChg chg="mod ord">
          <ac:chgData name="hetarth jodha" userId="5ecb3441ee357d5b" providerId="Windows Live" clId="Web-{7AA0F078-6171-4824-AD19-9249776BB037}" dt="2023-12-02T04:25:19.687" v="20"/>
          <ac:spMkLst>
            <pc:docMk/>
            <pc:sldMk cId="2402514579" sldId="256"/>
            <ac:spMk id="4" creationId="{C01E6470-339C-E281-A533-4ACA750E1965}"/>
          </ac:spMkLst>
        </pc:spChg>
        <pc:spChg chg="add">
          <ac:chgData name="hetarth jodha" userId="5ecb3441ee357d5b" providerId="Windows Live" clId="Web-{7AA0F078-6171-4824-AD19-9249776BB037}" dt="2023-12-02T04:25:19.687" v="20"/>
          <ac:spMkLst>
            <pc:docMk/>
            <pc:sldMk cId="2402514579" sldId="256"/>
            <ac:spMk id="22" creationId="{FDF8837B-BAE2-489A-8F93-69216307D5A5}"/>
          </ac:spMkLst>
        </pc:spChg>
        <pc:grpChg chg="add del">
          <ac:chgData name="hetarth jodha" userId="5ecb3441ee357d5b" providerId="Windows Live" clId="Web-{7AA0F078-6171-4824-AD19-9249776BB037}" dt="2023-12-02T04:25:19.687" v="20"/>
          <ac:grpSpMkLst>
            <pc:docMk/>
            <pc:sldMk cId="2402514579" sldId="256"/>
            <ac:grpSpMk id="9" creationId="{C392A04D-3F3D-4EDA-ADD0-6D0FE5947D88}"/>
          </ac:grpSpMkLst>
        </pc:grpChg>
        <pc:picChg chg="add mod">
          <ac:chgData name="hetarth jodha" userId="5ecb3441ee357d5b" providerId="Windows Live" clId="Web-{7AA0F078-6171-4824-AD19-9249776BB037}" dt="2023-12-02T04:25:19.687" v="20"/>
          <ac:picMkLst>
            <pc:docMk/>
            <pc:sldMk cId="2402514579" sldId="256"/>
            <ac:picMk id="2" creationId="{90787ABE-3C7F-E80A-A2F8-616034DFF099}"/>
          </ac:picMkLst>
        </pc:picChg>
        <pc:cxnChg chg="add del">
          <ac:chgData name="hetarth jodha" userId="5ecb3441ee357d5b" providerId="Windows Live" clId="Web-{7AA0F078-6171-4824-AD19-9249776BB037}" dt="2023-12-02T04:25:19.687" v="20"/>
          <ac:cxnSpMkLst>
            <pc:docMk/>
            <pc:sldMk cId="2402514579" sldId="256"/>
            <ac:cxnSpMk id="17" creationId="{AA6C0989-A9A0-4613-9342-05E539CD9C89}"/>
          </ac:cxnSpMkLst>
        </pc:cxnChg>
        <pc:cxnChg chg="add">
          <ac:chgData name="hetarth jodha" userId="5ecb3441ee357d5b" providerId="Windows Live" clId="Web-{7AA0F078-6171-4824-AD19-9249776BB037}" dt="2023-12-02T04:25:19.687" v="20"/>
          <ac:cxnSpMkLst>
            <pc:docMk/>
            <pc:sldMk cId="2402514579" sldId="256"/>
            <ac:cxnSpMk id="24" creationId="{B48BEE9B-A2F4-4BF3-9EAD-16E1A7FC2DC6}"/>
          </ac:cxnSpMkLst>
        </pc:cxnChg>
      </pc:sldChg>
      <pc:sldChg chg="addSp delSp modSp mod setBg">
        <pc:chgData name="hetarth jodha" userId="5ecb3441ee357d5b" providerId="Windows Live" clId="Web-{7AA0F078-6171-4824-AD19-9249776BB037}" dt="2023-12-02T04:22:21.431" v="8"/>
        <pc:sldMkLst>
          <pc:docMk/>
          <pc:sldMk cId="1233979983" sldId="257"/>
        </pc:sldMkLst>
        <pc:spChg chg="mod ord">
          <ac:chgData name="hetarth jodha" userId="5ecb3441ee357d5b" providerId="Windows Live" clId="Web-{7AA0F078-6171-4824-AD19-9249776BB037}" dt="2023-12-02T04:22:21.431" v="8"/>
          <ac:spMkLst>
            <pc:docMk/>
            <pc:sldMk cId="1233979983" sldId="257"/>
            <ac:spMk id="3" creationId="{DB3EE51E-5A9A-6774-A97C-B1430418AA27}"/>
          </ac:spMkLst>
        </pc:spChg>
        <pc:spChg chg="mod ord">
          <ac:chgData name="hetarth jodha" userId="5ecb3441ee357d5b" providerId="Windows Live" clId="Web-{7AA0F078-6171-4824-AD19-9249776BB037}" dt="2023-12-02T04:22:21.431" v="8"/>
          <ac:spMkLst>
            <pc:docMk/>
            <pc:sldMk cId="1233979983" sldId="257"/>
            <ac:spMk id="4" creationId="{C6286E52-A5F9-63F0-C953-56B0920BC166}"/>
          </ac:spMkLst>
        </pc:spChg>
        <pc:spChg chg="add mod">
          <ac:chgData name="hetarth jodha" userId="5ecb3441ee357d5b" providerId="Windows Live" clId="Web-{7AA0F078-6171-4824-AD19-9249776BB037}" dt="2023-12-02T04:22:21.431" v="8"/>
          <ac:spMkLst>
            <pc:docMk/>
            <pc:sldMk cId="1233979983" sldId="257"/>
            <ac:spMk id="6" creationId="{0CE4248E-2A47-1088-B7B2-84FC05A50C9D}"/>
          </ac:spMkLst>
        </pc:spChg>
        <pc:spChg chg="add">
          <ac:chgData name="hetarth jodha" userId="5ecb3441ee357d5b" providerId="Windows Live" clId="Web-{7AA0F078-6171-4824-AD19-9249776BB037}" dt="2023-12-02T04:22:21.431" v="8"/>
          <ac:spMkLst>
            <pc:docMk/>
            <pc:sldMk cId="1233979983" sldId="257"/>
            <ac:spMk id="11" creationId="{9F199BD9-9CC4-4B0F-9620-74BCAFC9F731}"/>
          </ac:spMkLst>
        </pc:spChg>
        <pc:grpChg chg="add">
          <ac:chgData name="hetarth jodha" userId="5ecb3441ee357d5b" providerId="Windows Live" clId="Web-{7AA0F078-6171-4824-AD19-9249776BB037}" dt="2023-12-02T04:22:21.431" v="8"/>
          <ac:grpSpMkLst>
            <pc:docMk/>
            <pc:sldMk cId="1233979983" sldId="257"/>
            <ac:grpSpMk id="13" creationId="{5F79AD72-D7F9-447F-8319-0CD06D3937FE}"/>
          </ac:grpSpMkLst>
        </pc:grpChg>
        <pc:picChg chg="add del mod">
          <ac:chgData name="hetarth jodha" userId="5ecb3441ee357d5b" providerId="Windows Live" clId="Web-{7AA0F078-6171-4824-AD19-9249776BB037}" dt="2023-12-02T04:20:29.959" v="3"/>
          <ac:picMkLst>
            <pc:docMk/>
            <pc:sldMk cId="1233979983" sldId="257"/>
            <ac:picMk id="2" creationId="{52D52D13-7F8B-3C77-1F4F-F915F6ACE483}"/>
          </ac:picMkLst>
        </pc:picChg>
        <pc:picChg chg="add mod">
          <ac:chgData name="hetarth jodha" userId="5ecb3441ee357d5b" providerId="Windows Live" clId="Web-{7AA0F078-6171-4824-AD19-9249776BB037}" dt="2023-12-02T04:22:21.431" v="8"/>
          <ac:picMkLst>
            <pc:docMk/>
            <pc:sldMk cId="1233979983" sldId="257"/>
            <ac:picMk id="5" creationId="{B3A08143-211D-938E-7393-0F82869CCE49}"/>
          </ac:picMkLst>
        </pc:picChg>
        <pc:cxnChg chg="add">
          <ac:chgData name="hetarth jodha" userId="5ecb3441ee357d5b" providerId="Windows Live" clId="Web-{7AA0F078-6171-4824-AD19-9249776BB037}" dt="2023-12-02T04:22:21.431" v="8"/>
          <ac:cxnSpMkLst>
            <pc:docMk/>
            <pc:sldMk cId="1233979983" sldId="257"/>
            <ac:cxnSpMk id="19" creationId="{10747161-D3DE-4C9A-B2B1-642EF728570F}"/>
          </ac:cxnSpMkLst>
        </pc:cxnChg>
      </pc:sldChg>
      <pc:sldChg chg="addSp modSp mod setBg">
        <pc:chgData name="hetarth jodha" userId="5ecb3441ee357d5b" providerId="Windows Live" clId="Web-{7AA0F078-6171-4824-AD19-9249776BB037}" dt="2023-12-02T04:23:13.496" v="13"/>
        <pc:sldMkLst>
          <pc:docMk/>
          <pc:sldMk cId="843036435" sldId="258"/>
        </pc:sldMkLst>
        <pc:spChg chg="mod ord">
          <ac:chgData name="hetarth jodha" userId="5ecb3441ee357d5b" providerId="Windows Live" clId="Web-{7AA0F078-6171-4824-AD19-9249776BB037}" dt="2023-12-02T04:23:13.496" v="13"/>
          <ac:spMkLst>
            <pc:docMk/>
            <pc:sldMk cId="843036435" sldId="258"/>
            <ac:spMk id="3" creationId="{B41AFDC6-4373-E43A-0739-469DDEA8982E}"/>
          </ac:spMkLst>
        </pc:spChg>
        <pc:spChg chg="mod ord">
          <ac:chgData name="hetarth jodha" userId="5ecb3441ee357d5b" providerId="Windows Live" clId="Web-{7AA0F078-6171-4824-AD19-9249776BB037}" dt="2023-12-02T04:23:13.496" v="13"/>
          <ac:spMkLst>
            <pc:docMk/>
            <pc:sldMk cId="843036435" sldId="258"/>
            <ac:spMk id="4" creationId="{2F8D5A43-F6F3-0A3B-9F11-4578866B17AF}"/>
          </ac:spMkLst>
        </pc:spChg>
        <pc:spChg chg="add mod">
          <ac:chgData name="hetarth jodha" userId="5ecb3441ee357d5b" providerId="Windows Live" clId="Web-{7AA0F078-6171-4824-AD19-9249776BB037}" dt="2023-12-02T04:23:13.496" v="13"/>
          <ac:spMkLst>
            <pc:docMk/>
            <pc:sldMk cId="843036435" sldId="258"/>
            <ac:spMk id="5" creationId="{8D69C67C-4B0C-99B1-1FB7-8C40C9A27B4B}"/>
          </ac:spMkLst>
        </pc:spChg>
        <pc:spChg chg="add">
          <ac:chgData name="hetarth jodha" userId="5ecb3441ee357d5b" providerId="Windows Live" clId="Web-{7AA0F078-6171-4824-AD19-9249776BB037}" dt="2023-12-02T04:23:13.496" v="13"/>
          <ac:spMkLst>
            <pc:docMk/>
            <pc:sldMk cId="843036435" sldId="258"/>
            <ac:spMk id="10" creationId="{9F199BD9-9CC4-4B0F-9620-74BCAFC9F731}"/>
          </ac:spMkLst>
        </pc:spChg>
        <pc:grpChg chg="add">
          <ac:chgData name="hetarth jodha" userId="5ecb3441ee357d5b" providerId="Windows Live" clId="Web-{7AA0F078-6171-4824-AD19-9249776BB037}" dt="2023-12-02T04:23:13.496" v="13"/>
          <ac:grpSpMkLst>
            <pc:docMk/>
            <pc:sldMk cId="843036435" sldId="258"/>
            <ac:grpSpMk id="12" creationId="{5F79AD72-D7F9-447F-8319-0CD06D3937FE}"/>
          </ac:grpSpMkLst>
        </pc:grpChg>
        <pc:picChg chg="add mod">
          <ac:chgData name="hetarth jodha" userId="5ecb3441ee357d5b" providerId="Windows Live" clId="Web-{7AA0F078-6171-4824-AD19-9249776BB037}" dt="2023-12-02T04:23:13.496" v="13"/>
          <ac:picMkLst>
            <pc:docMk/>
            <pc:sldMk cId="843036435" sldId="258"/>
            <ac:picMk id="2" creationId="{768A0760-40B5-7DEC-25C7-28CB63E9954B}"/>
          </ac:picMkLst>
        </pc:picChg>
        <pc:cxnChg chg="add">
          <ac:chgData name="hetarth jodha" userId="5ecb3441ee357d5b" providerId="Windows Live" clId="Web-{7AA0F078-6171-4824-AD19-9249776BB037}" dt="2023-12-02T04:23:13.496" v="13"/>
          <ac:cxnSpMkLst>
            <pc:docMk/>
            <pc:sldMk cId="843036435" sldId="258"/>
            <ac:cxnSpMk id="18" creationId="{10747161-D3DE-4C9A-B2B1-642EF728570F}"/>
          </ac:cxnSpMkLst>
        </pc:cxnChg>
      </pc:sldChg>
      <pc:sldChg chg="new">
        <pc:chgData name="hetarth jodha" userId="5ecb3441ee357d5b" providerId="Windows Live" clId="Web-{7AA0F078-6171-4824-AD19-9249776BB037}" dt="2023-12-02T04:23:36.434" v="14"/>
        <pc:sldMkLst>
          <pc:docMk/>
          <pc:sldMk cId="3237978845" sldId="259"/>
        </pc:sldMkLst>
      </pc:sldChg>
    </pc:docChg>
  </pc:docChgLst>
  <pc:docChgLst>
    <pc:chgData name="hetarth jodha" userId="5ecb3441ee357d5b" providerId="Windows Live" clId="Web-{6525C9A2-F5CF-47A6-A6B4-3FE423DB308C}"/>
    <pc:docChg chg="addSld modSld sldOrd">
      <pc:chgData name="hetarth jodha" userId="5ecb3441ee357d5b" providerId="Windows Live" clId="Web-{6525C9A2-F5CF-47A6-A6B4-3FE423DB308C}" dt="2023-12-02T07:52:30.745" v="357" actId="1076"/>
      <pc:docMkLst>
        <pc:docMk/>
      </pc:docMkLst>
      <pc:sldChg chg="addSp delSp modSp">
        <pc:chgData name="hetarth jodha" userId="5ecb3441ee357d5b" providerId="Windows Live" clId="Web-{6525C9A2-F5CF-47A6-A6B4-3FE423DB308C}" dt="2023-12-02T06:15:41.122" v="252" actId="1076"/>
        <pc:sldMkLst>
          <pc:docMk/>
          <pc:sldMk cId="2402514579" sldId="256"/>
        </pc:sldMkLst>
        <pc:spChg chg="add del">
          <ac:chgData name="hetarth jodha" userId="5ecb3441ee357d5b" providerId="Windows Live" clId="Web-{6525C9A2-F5CF-47A6-A6B4-3FE423DB308C}" dt="2023-12-02T06:15:25.825" v="249"/>
          <ac:spMkLst>
            <pc:docMk/>
            <pc:sldMk cId="2402514579" sldId="256"/>
            <ac:spMk id="5" creationId="{1D4E5B44-1103-8154-B949-639E4DCAD771}"/>
          </ac:spMkLst>
        </pc:spChg>
        <pc:picChg chg="mod">
          <ac:chgData name="hetarth jodha" userId="5ecb3441ee357d5b" providerId="Windows Live" clId="Web-{6525C9A2-F5CF-47A6-A6B4-3FE423DB308C}" dt="2023-12-02T06:15:41.122" v="252" actId="1076"/>
          <ac:picMkLst>
            <pc:docMk/>
            <pc:sldMk cId="2402514579" sldId="256"/>
            <ac:picMk id="2" creationId="{90787ABE-3C7F-E80A-A2F8-616034DFF099}"/>
          </ac:picMkLst>
        </pc:picChg>
        <pc:picChg chg="add del mod">
          <ac:chgData name="hetarth jodha" userId="5ecb3441ee357d5b" providerId="Windows Live" clId="Web-{6525C9A2-F5CF-47A6-A6B4-3FE423DB308C}" dt="2023-12-02T04:49:51.410" v="8"/>
          <ac:picMkLst>
            <pc:docMk/>
            <pc:sldMk cId="2402514579" sldId="256"/>
            <ac:picMk id="5" creationId="{AE1063D0-C668-8D2B-03F6-3256A23EB59C}"/>
          </ac:picMkLst>
        </pc:picChg>
      </pc:sldChg>
      <pc:sldChg chg="ord">
        <pc:chgData name="hetarth jodha" userId="5ecb3441ee357d5b" providerId="Windows Live" clId="Web-{6525C9A2-F5CF-47A6-A6B4-3FE423DB308C}" dt="2023-12-02T06:09:03.109" v="206"/>
        <pc:sldMkLst>
          <pc:docMk/>
          <pc:sldMk cId="843036435" sldId="258"/>
        </pc:sldMkLst>
      </pc:sldChg>
      <pc:sldChg chg="addSp modSp mod setBg">
        <pc:chgData name="hetarth jodha" userId="5ecb3441ee357d5b" providerId="Windows Live" clId="Web-{6525C9A2-F5CF-47A6-A6B4-3FE423DB308C}" dt="2023-12-02T07:52:30.745" v="357" actId="1076"/>
        <pc:sldMkLst>
          <pc:docMk/>
          <pc:sldMk cId="3237978845" sldId="259"/>
        </pc:sldMkLst>
        <pc:spChg chg="mod">
          <ac:chgData name="hetarth jodha" userId="5ecb3441ee357d5b" providerId="Windows Live" clId="Web-{6525C9A2-F5CF-47A6-A6B4-3FE423DB308C}" dt="2023-12-02T07:48:35.549" v="281" actId="1076"/>
          <ac:spMkLst>
            <pc:docMk/>
            <pc:sldMk cId="3237978845" sldId="259"/>
            <ac:spMk id="2" creationId="{B47C7627-BAC9-4C22-B481-13067ED550D4}"/>
          </ac:spMkLst>
        </pc:spChg>
        <pc:spChg chg="mod ord">
          <ac:chgData name="hetarth jodha" userId="5ecb3441ee357d5b" providerId="Windows Live" clId="Web-{6525C9A2-F5CF-47A6-A6B4-3FE423DB308C}" dt="2023-12-02T07:46:40.998" v="268" actId="14100"/>
          <ac:spMkLst>
            <pc:docMk/>
            <pc:sldMk cId="3237978845" sldId="259"/>
            <ac:spMk id="3" creationId="{B2003AD6-0942-4EC6-7DB9-3A3273305945}"/>
          </ac:spMkLst>
        </pc:spChg>
        <pc:spChg chg="add mod">
          <ac:chgData name="hetarth jodha" userId="5ecb3441ee357d5b" providerId="Windows Live" clId="Web-{6525C9A2-F5CF-47A6-A6B4-3FE423DB308C}" dt="2023-12-02T07:47:48.235" v="276" actId="1076"/>
          <ac:spMkLst>
            <pc:docMk/>
            <pc:sldMk cId="3237978845" sldId="259"/>
            <ac:spMk id="5" creationId="{C212E571-A394-DB8E-C109-679D3C0388A9}"/>
          </ac:spMkLst>
        </pc:spChg>
        <pc:spChg chg="add mod">
          <ac:chgData name="hetarth jodha" userId="5ecb3441ee357d5b" providerId="Windows Live" clId="Web-{6525C9A2-F5CF-47A6-A6B4-3FE423DB308C}" dt="2023-12-02T07:47:39.922" v="275" actId="1076"/>
          <ac:spMkLst>
            <pc:docMk/>
            <pc:sldMk cId="3237978845" sldId="259"/>
            <ac:spMk id="6" creationId="{2B906228-2C5A-F2C8-55C0-490266539DD7}"/>
          </ac:spMkLst>
        </pc:spChg>
        <pc:spChg chg="add mod">
          <ac:chgData name="hetarth jodha" userId="5ecb3441ee357d5b" providerId="Windows Live" clId="Web-{6525C9A2-F5CF-47A6-A6B4-3FE423DB308C}" dt="2023-12-02T07:52:19.119" v="356" actId="20577"/>
          <ac:spMkLst>
            <pc:docMk/>
            <pc:sldMk cId="3237978845" sldId="259"/>
            <ac:spMk id="8" creationId="{C5FBE692-7995-4614-7449-E99382E29BD9}"/>
          </ac:spMkLst>
        </pc:spChg>
        <pc:spChg chg="add">
          <ac:chgData name="hetarth jodha" userId="5ecb3441ee357d5b" providerId="Windows Live" clId="Web-{6525C9A2-F5CF-47A6-A6B4-3FE423DB308C}" dt="2023-12-02T05:42:02.415" v="21"/>
          <ac:spMkLst>
            <pc:docMk/>
            <pc:sldMk cId="3237978845" sldId="259"/>
            <ac:spMk id="11" creationId="{E6501E79-7616-491F-BFD0-442862FBCB27}"/>
          </ac:spMkLst>
        </pc:spChg>
        <pc:picChg chg="add mod">
          <ac:chgData name="hetarth jodha" userId="5ecb3441ee357d5b" providerId="Windows Live" clId="Web-{6525C9A2-F5CF-47A6-A6B4-3FE423DB308C}" dt="2023-12-02T07:47:32.344" v="274" actId="14100"/>
          <ac:picMkLst>
            <pc:docMk/>
            <pc:sldMk cId="3237978845" sldId="259"/>
            <ac:picMk id="4" creationId="{30DEDF0A-857E-1831-30C9-72E9AAA7C12F}"/>
          </ac:picMkLst>
        </pc:picChg>
        <pc:picChg chg="add mod">
          <ac:chgData name="hetarth jodha" userId="5ecb3441ee357d5b" providerId="Windows Live" clId="Web-{6525C9A2-F5CF-47A6-A6B4-3FE423DB308C}" dt="2023-12-02T07:52:30.745" v="357" actId="1076"/>
          <ac:picMkLst>
            <pc:docMk/>
            <pc:sldMk cId="3237978845" sldId="259"/>
            <ac:picMk id="7" creationId="{3419FCDF-80F2-4EF3-F329-BC4994C44F78}"/>
          </ac:picMkLst>
        </pc:picChg>
        <pc:picChg chg="add">
          <ac:chgData name="hetarth jodha" userId="5ecb3441ee357d5b" providerId="Windows Live" clId="Web-{6525C9A2-F5CF-47A6-A6B4-3FE423DB308C}" dt="2023-12-02T05:42:02.415" v="21"/>
          <ac:picMkLst>
            <pc:docMk/>
            <pc:sldMk cId="3237978845" sldId="259"/>
            <ac:picMk id="9" creationId="{23CC1DB7-CD19-47F3-A822-00E42A543CD5}"/>
          </ac:picMkLst>
        </pc:picChg>
        <pc:cxnChg chg="add">
          <ac:chgData name="hetarth jodha" userId="5ecb3441ee357d5b" providerId="Windows Live" clId="Web-{6525C9A2-F5CF-47A6-A6B4-3FE423DB308C}" dt="2023-12-02T05:42:02.415" v="21"/>
          <ac:cxnSpMkLst>
            <pc:docMk/>
            <pc:sldMk cId="3237978845" sldId="259"/>
            <ac:cxnSpMk id="13" creationId="{3AD75F65-EDBA-4B97-8A4E-614B489DB269}"/>
          </ac:cxnSpMkLst>
        </pc:cxnChg>
      </pc:sldChg>
      <pc:sldChg chg="addSp modSp new">
        <pc:chgData name="hetarth jodha" userId="5ecb3441ee357d5b" providerId="Windows Live" clId="Web-{6525C9A2-F5CF-47A6-A6B4-3FE423DB308C}" dt="2023-12-02T06:04:51.569" v="190" actId="14100"/>
        <pc:sldMkLst>
          <pc:docMk/>
          <pc:sldMk cId="597378320" sldId="260"/>
        </pc:sldMkLst>
        <pc:spChg chg="mod">
          <ac:chgData name="hetarth jodha" userId="5ecb3441ee357d5b" providerId="Windows Live" clId="Web-{6525C9A2-F5CF-47A6-A6B4-3FE423DB308C}" dt="2023-12-02T06:03:24.082" v="180" actId="14100"/>
          <ac:spMkLst>
            <pc:docMk/>
            <pc:sldMk cId="597378320" sldId="260"/>
            <ac:spMk id="2" creationId="{DBEF568C-63AA-B399-5AD2-24B1E731695F}"/>
          </ac:spMkLst>
        </pc:spChg>
        <pc:spChg chg="mod">
          <ac:chgData name="hetarth jodha" userId="5ecb3441ee357d5b" providerId="Windows Live" clId="Web-{6525C9A2-F5CF-47A6-A6B4-3FE423DB308C}" dt="2023-12-02T06:03:47.036" v="187" actId="20577"/>
          <ac:spMkLst>
            <pc:docMk/>
            <pc:sldMk cId="597378320" sldId="260"/>
            <ac:spMk id="3" creationId="{BE0EF5C5-0B23-E600-2053-F155B5A6DA17}"/>
          </ac:spMkLst>
        </pc:spChg>
        <pc:picChg chg="add mod">
          <ac:chgData name="hetarth jodha" userId="5ecb3441ee357d5b" providerId="Windows Live" clId="Web-{6525C9A2-F5CF-47A6-A6B4-3FE423DB308C}" dt="2023-12-02T06:04:51.569" v="190" actId="14100"/>
          <ac:picMkLst>
            <pc:docMk/>
            <pc:sldMk cId="597378320" sldId="260"/>
            <ac:picMk id="4" creationId="{280FD61A-D441-BD44-1664-FE2CF220EBA5}"/>
          </ac:picMkLst>
        </pc:picChg>
      </pc:sldChg>
      <pc:sldChg chg="addSp delSp modSp new">
        <pc:chgData name="hetarth jodha" userId="5ecb3441ee357d5b" providerId="Windows Live" clId="Web-{6525C9A2-F5CF-47A6-A6B4-3FE423DB308C}" dt="2023-12-02T06:08:27.030" v="205" actId="14100"/>
        <pc:sldMkLst>
          <pc:docMk/>
          <pc:sldMk cId="2406516279" sldId="261"/>
        </pc:sldMkLst>
        <pc:spChg chg="mod">
          <ac:chgData name="hetarth jodha" userId="5ecb3441ee357d5b" providerId="Windows Live" clId="Web-{6525C9A2-F5CF-47A6-A6B4-3FE423DB308C}" dt="2023-12-02T06:06:52.745" v="201" actId="1076"/>
          <ac:spMkLst>
            <pc:docMk/>
            <pc:sldMk cId="2406516279" sldId="261"/>
            <ac:spMk id="2" creationId="{9D3CEEE8-2DB2-613D-44D6-1EED7799ECEF}"/>
          </ac:spMkLst>
        </pc:spChg>
        <pc:spChg chg="del">
          <ac:chgData name="hetarth jodha" userId="5ecb3441ee357d5b" providerId="Windows Live" clId="Web-{6525C9A2-F5CF-47A6-A6B4-3FE423DB308C}" dt="2023-12-02T06:05:24.367" v="197"/>
          <ac:spMkLst>
            <pc:docMk/>
            <pc:sldMk cId="2406516279" sldId="261"/>
            <ac:spMk id="3" creationId="{5CD45059-1FB2-9FEE-43D1-A22435F63EE1}"/>
          </ac:spMkLst>
        </pc:spChg>
        <pc:picChg chg="add mod">
          <ac:chgData name="hetarth jodha" userId="5ecb3441ee357d5b" providerId="Windows Live" clId="Web-{6525C9A2-F5CF-47A6-A6B4-3FE423DB308C}" dt="2023-12-02T06:08:27.030" v="205" actId="14100"/>
          <ac:picMkLst>
            <pc:docMk/>
            <pc:sldMk cId="2406516279" sldId="261"/>
            <ac:picMk id="4" creationId="{E4ECD7E5-BD90-3829-392D-4871EF5E92F8}"/>
          </ac:picMkLst>
        </pc:picChg>
      </pc:sldChg>
      <pc:sldChg chg="addSp delSp modSp new">
        <pc:chgData name="hetarth jodha" userId="5ecb3441ee357d5b" providerId="Windows Live" clId="Web-{6525C9A2-F5CF-47A6-A6B4-3FE423DB308C}" dt="2023-12-02T06:10:02.939" v="218" actId="1076"/>
        <pc:sldMkLst>
          <pc:docMk/>
          <pc:sldMk cId="562896575" sldId="262"/>
        </pc:sldMkLst>
        <pc:spChg chg="mod">
          <ac:chgData name="hetarth jodha" userId="5ecb3441ee357d5b" providerId="Windows Live" clId="Web-{6525C9A2-F5CF-47A6-A6B4-3FE423DB308C}" dt="2023-12-02T06:09:18.703" v="212" actId="20577"/>
          <ac:spMkLst>
            <pc:docMk/>
            <pc:sldMk cId="562896575" sldId="262"/>
            <ac:spMk id="2" creationId="{70AEF490-3979-5FB9-E066-D480AC8DB74A}"/>
          </ac:spMkLst>
        </pc:spChg>
        <pc:spChg chg="del">
          <ac:chgData name="hetarth jodha" userId="5ecb3441ee357d5b" providerId="Windows Live" clId="Web-{6525C9A2-F5CF-47A6-A6B4-3FE423DB308C}" dt="2023-12-02T06:09:36.032" v="213"/>
          <ac:spMkLst>
            <pc:docMk/>
            <pc:sldMk cId="562896575" sldId="262"/>
            <ac:spMk id="3" creationId="{39CF7878-FAC5-E459-DB04-09793369B013}"/>
          </ac:spMkLst>
        </pc:spChg>
        <pc:picChg chg="add mod">
          <ac:chgData name="hetarth jodha" userId="5ecb3441ee357d5b" providerId="Windows Live" clId="Web-{6525C9A2-F5CF-47A6-A6B4-3FE423DB308C}" dt="2023-12-02T06:10:02.939" v="218" actId="1076"/>
          <ac:picMkLst>
            <pc:docMk/>
            <pc:sldMk cId="562896575" sldId="262"/>
            <ac:picMk id="4" creationId="{22265D5E-7EC9-BCDE-FB34-552D220106BC}"/>
          </ac:picMkLst>
        </pc:picChg>
      </pc:sldChg>
      <pc:sldChg chg="addSp delSp modSp new addAnim">
        <pc:chgData name="hetarth jodha" userId="5ecb3441ee357d5b" providerId="Windows Live" clId="Web-{6525C9A2-F5CF-47A6-A6B4-3FE423DB308C}" dt="2023-12-02T06:13:28.790" v="247" actId="20577"/>
        <pc:sldMkLst>
          <pc:docMk/>
          <pc:sldMk cId="237821399" sldId="263"/>
        </pc:sldMkLst>
        <pc:spChg chg="mod">
          <ac:chgData name="hetarth jodha" userId="5ecb3441ee357d5b" providerId="Windows Live" clId="Web-{6525C9A2-F5CF-47A6-A6B4-3FE423DB308C}" dt="2023-12-02T06:13:28.790" v="247" actId="20577"/>
          <ac:spMkLst>
            <pc:docMk/>
            <pc:sldMk cId="237821399" sldId="263"/>
            <ac:spMk id="2" creationId="{8532DC3A-4E55-3FA2-5251-546F8EFB2C66}"/>
          </ac:spMkLst>
        </pc:spChg>
        <pc:spChg chg="del">
          <ac:chgData name="hetarth jodha" userId="5ecb3441ee357d5b" providerId="Windows Live" clId="Web-{6525C9A2-F5CF-47A6-A6B4-3FE423DB308C}" dt="2023-12-02T06:10:49.534" v="240"/>
          <ac:spMkLst>
            <pc:docMk/>
            <pc:sldMk cId="237821399" sldId="263"/>
            <ac:spMk id="3" creationId="{3C8E4BEE-8F8F-5712-3D0A-EF1C688C042E}"/>
          </ac:spMkLst>
        </pc:spChg>
        <pc:picChg chg="add mod">
          <ac:chgData name="hetarth jodha" userId="5ecb3441ee357d5b" providerId="Windows Live" clId="Web-{6525C9A2-F5CF-47A6-A6B4-3FE423DB308C}" dt="2023-12-02T06:13:19.883" v="243" actId="1076"/>
          <ac:picMkLst>
            <pc:docMk/>
            <pc:sldMk cId="237821399" sldId="263"/>
            <ac:picMk id="4" creationId="{D099AC2A-8C96-F361-7AA8-92EF21E5E35E}"/>
          </ac:picMkLst>
        </pc:picChg>
      </pc:sldChg>
    </pc:docChg>
  </pc:docChgLst>
</pc:chgInfo>
</file>

<file path=ppt/media/image1.jpeg>
</file>

<file path=ppt/media/image10.png>
</file>

<file path=ppt/media/image11.png>
</file>

<file path=ppt/media/image12.png>
</file>

<file path=ppt/media/image13.png>
</file>

<file path=ppt/media/image14.jpeg>
</file>

<file path=ppt/media/image2.jpeg>
</file>

<file path=ppt/media/image3.png>
</file>

<file path=ppt/media/image4.png>
</file>

<file path=ppt/media/image5.jpeg>
</file>

<file path=ppt/media/image6.jpeg>
</file>

<file path=ppt/media/image7.jpe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GB"/>
              <a:t>Click to edit Master title style</a:t>
            </a:r>
            <a:endParaRPr lang="en-US"/>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smtClean="0"/>
              <a:pPr/>
              <a:t>12/1/2023</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89882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GB"/>
              <a:t>Click to edit Master title style</a:t>
            </a:r>
            <a:endParaRPr lang="en-US"/>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31558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GB"/>
              <a:t>Click to edit Master title style</a:t>
            </a:r>
            <a:endParaRPr lang="en-US"/>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379057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GB"/>
              <a:t>Click to edit Master title style</a:t>
            </a:r>
            <a:endParaRPr lang="en-US"/>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746044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GB"/>
              <a:t>Click to edit Master title style</a:t>
            </a:r>
            <a:endParaRPr lang="en-US"/>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8355050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GB"/>
              <a:t>Click to edit Master title style</a:t>
            </a:r>
            <a:endParaRPr lang="en-US"/>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044391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GB"/>
              <a:t>Click to edit Master title style</a:t>
            </a:r>
            <a:endParaRPr lang="en-US"/>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006386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916220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86738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52647F38-B617-4D2F-AE0A-013F0C4D2C57}"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7799C9-84D9-46D2-A11E-BCF8A720529D}" type="slidenum">
              <a:rPr lang="en-US" smtClean="0"/>
              <a:t>‹#›</a:t>
            </a:fld>
            <a:endParaRPr lang="en-US"/>
          </a:p>
        </p:txBody>
      </p:sp>
    </p:spTree>
    <p:extLst>
      <p:ext uri="{BB962C8B-B14F-4D97-AF65-F5344CB8AC3E}">
        <p14:creationId xmlns:p14="http://schemas.microsoft.com/office/powerpoint/2010/main" val="4051252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GB"/>
              <a:t>Click to edit Master title style</a:t>
            </a:r>
            <a:endParaRPr lang="en-US"/>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6783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05BFA754-D5C3-4E66-96A6-867B257F58DC}"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a:p>
        </p:txBody>
      </p:sp>
    </p:spTree>
    <p:extLst>
      <p:ext uri="{BB962C8B-B14F-4D97-AF65-F5344CB8AC3E}">
        <p14:creationId xmlns:p14="http://schemas.microsoft.com/office/powerpoint/2010/main" val="4219411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B61BEF0D-F0BB-DE4B-95CE-6DB70DBA9567}" type="datetimeFigureOut">
              <a:rPr lang="en-US" smtClean="0"/>
              <a:pPr/>
              <a:t>12/1/2023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22017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12/1/2023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09029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959956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GB"/>
              <a:t>Click to edit Master title style</a:t>
            </a:r>
            <a:endParaRPr lang="en-US"/>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0555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GB"/>
              <a:t>Click to edit Master title style</a:t>
            </a:r>
            <a:endParaRPr lang="en-US"/>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898926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12/1/2023</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2066014277"/>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hyperlink" Target="https://creativecommons.org/licenses/by-sa/3.0/" TargetMode="External"/><Relationship Id="rId4" Type="http://schemas.openxmlformats.org/officeDocument/2006/relationships/hyperlink" Target="http://diy.stackexchange.com/questions/62308/fix-sagging-beam-situa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hyperlink" Target="https://creativecommons.org/licenses/by-sa/3.0/" TargetMode="External"/><Relationship Id="rId5" Type="http://schemas.openxmlformats.org/officeDocument/2006/relationships/image" Target="../media/image6.jpeg"/><Relationship Id="rId4" Type="http://schemas.openxmlformats.org/officeDocument/2006/relationships/hyperlink" Target="http://diy.stackexchange.com/questions/62308/fix-sagging-beam-situati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hyperlink" Target="https://creativecommons.org/licenses/by-nd/3.0/" TargetMode="External"/><Relationship Id="rId5" Type="http://schemas.openxmlformats.org/officeDocument/2006/relationships/image" Target="../media/image6.jpeg"/><Relationship Id="rId4" Type="http://schemas.openxmlformats.org/officeDocument/2006/relationships/hyperlink" Target="https://www.flickr.com/photos/mississippipower/7939916318"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FDF8837B-BAE2-489A-8F93-69216307D5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wooden beams on a building&#10;&#10;Description automatically generated">
            <a:extLst>
              <a:ext uri="{FF2B5EF4-FFF2-40B4-BE49-F238E27FC236}">
                <a16:creationId xmlns:a16="http://schemas.microsoft.com/office/drawing/2014/main" id="{90787ABE-3C7F-E80A-A2F8-616034DFF099}"/>
              </a:ext>
            </a:extLst>
          </p:cNvPr>
          <p:cNvPicPr>
            <a:picLocks noChangeAspect="1"/>
          </p:cNvPicPr>
          <p:nvPr/>
        </p:nvPicPr>
        <p:blipFill rotWithShape="1">
          <a:blip r:embed="rId3">
            <a:alphaModFix amt="50000"/>
            <a:extLst>
              <a:ext uri="{837473B0-CC2E-450A-ABE3-18F120FF3D39}">
                <a1611:picAttrSrcUrl xmlns:a1611="http://schemas.microsoft.com/office/drawing/2016/11/main" r:id="rId4"/>
              </a:ext>
            </a:extLst>
          </a:blip>
          <a:srcRect t="10890" b="14110"/>
          <a:stretch/>
        </p:blipFill>
        <p:spPr>
          <a:xfrm>
            <a:off x="5707" y="10"/>
            <a:ext cx="12191980" cy="6857990"/>
          </a:xfrm>
          <a:prstGeom prst="rect">
            <a:avLst/>
          </a:prstGeom>
        </p:spPr>
      </p:pic>
      <p:sp>
        <p:nvSpPr>
          <p:cNvPr id="4" name="Rectangle 3">
            <a:extLst>
              <a:ext uri="{FF2B5EF4-FFF2-40B4-BE49-F238E27FC236}">
                <a16:creationId xmlns:a16="http://schemas.microsoft.com/office/drawing/2014/main" id="{C01E6470-339C-E281-A533-4ACA750E1965}"/>
              </a:ext>
            </a:extLst>
          </p:cNvPr>
          <p:cNvSpPr/>
          <p:nvPr/>
        </p:nvSpPr>
        <p:spPr>
          <a:xfrm>
            <a:off x="2692398" y="1871131"/>
            <a:ext cx="6815669" cy="151553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600" i="0" u="none" strike="noStrike">
                <a:ln w="3175" cmpd="sng">
                  <a:noFill/>
                </a:ln>
                <a:solidFill>
                  <a:srgbClr val="FFFFFF"/>
                </a:solidFill>
                <a:latin typeface="+mj-lt"/>
                <a:ea typeface="+mj-ea"/>
                <a:cs typeface="+mj-cs"/>
              </a:rPr>
              <a:t>Deflection and Bending</a:t>
            </a:r>
          </a:p>
          <a:p>
            <a:pPr algn="ctr">
              <a:lnSpc>
                <a:spcPct val="90000"/>
              </a:lnSpc>
              <a:spcBef>
                <a:spcPct val="0"/>
              </a:spcBef>
              <a:spcAft>
                <a:spcPts val="600"/>
              </a:spcAft>
            </a:pPr>
            <a:r>
              <a:rPr lang="en-US" sz="4600" i="0" u="none" strike="noStrike">
                <a:ln w="3175" cmpd="sng">
                  <a:noFill/>
                </a:ln>
                <a:solidFill>
                  <a:srgbClr val="FFFFFF"/>
                </a:solidFill>
                <a:latin typeface="+mj-lt"/>
                <a:ea typeface="+mj-ea"/>
                <a:cs typeface="+mj-cs"/>
              </a:rPr>
              <a:t> of Cantilever Beam</a:t>
            </a:r>
            <a:endParaRPr lang="en-US" sz="4600">
              <a:ln w="3175" cmpd="sng">
                <a:noFill/>
              </a:ln>
              <a:solidFill>
                <a:srgbClr val="FFFFFF"/>
              </a:solidFill>
              <a:latin typeface="+mj-lt"/>
              <a:ea typeface="+mj-ea"/>
              <a:cs typeface="+mj-cs"/>
            </a:endParaRPr>
          </a:p>
        </p:txBody>
      </p:sp>
      <p:cxnSp>
        <p:nvCxnSpPr>
          <p:cNvPr id="24" name="Straight Connector 23">
            <a:extLst>
              <a:ext uri="{FF2B5EF4-FFF2-40B4-BE49-F238E27FC236}">
                <a16:creationId xmlns:a16="http://schemas.microsoft.com/office/drawing/2014/main" id="{B48BEE9B-A2F4-4BF3-9EAD-16E1A7FC2DC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699932" y="3510608"/>
            <a:ext cx="5120640" cy="0"/>
          </a:xfrm>
          <a:prstGeom prst="line">
            <a:avLst/>
          </a:prstGeom>
          <a:ln>
            <a:solidFill>
              <a:srgbClr val="FFFFFF"/>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A82A5C70-FA4E-718E-954C-746DE0F3F171}"/>
              </a:ext>
            </a:extLst>
          </p:cNvPr>
          <p:cNvSpPr txBox="1"/>
          <p:nvPr/>
        </p:nvSpPr>
        <p:spPr>
          <a:xfrm>
            <a:off x="9859310" y="6657945"/>
            <a:ext cx="2332690"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2402514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5" name="Picture 4" descr="A wooden beams on a building&#10;&#10;Description automatically generated">
            <a:extLst>
              <a:ext uri="{FF2B5EF4-FFF2-40B4-BE49-F238E27FC236}">
                <a16:creationId xmlns:a16="http://schemas.microsoft.com/office/drawing/2014/main" id="{B3A08143-211D-938E-7393-0F82869CCE49}"/>
              </a:ext>
            </a:extLst>
          </p:cNvPr>
          <p:cNvPicPr>
            <a:picLocks noChangeAspect="1"/>
          </p:cNvPicPr>
          <p:nvPr/>
        </p:nvPicPr>
        <p:blipFill rotWithShape="1">
          <a:blip r:embed="rId3">
            <a:alphaModFix amt="75000"/>
            <a:extLst>
              <a:ext uri="{837473B0-CC2E-450A-ABE3-18F120FF3D39}">
                <a1611:picAttrSrcUrl xmlns:a1611="http://schemas.microsoft.com/office/drawing/2016/11/main" r:id="rId4"/>
              </a:ext>
            </a:extLst>
          </a:blip>
          <a:srcRect t="10890" b="14110"/>
          <a:stretch/>
        </p:blipFill>
        <p:spPr>
          <a:xfrm>
            <a:off x="-1588" y="10"/>
            <a:ext cx="12192000" cy="6857990"/>
          </a:xfrm>
          <a:prstGeom prst="rect">
            <a:avLst/>
          </a:prstGeom>
        </p:spPr>
      </p:pic>
      <p:sp>
        <p:nvSpPr>
          <p:cNvPr id="11" name="Freeform 16">
            <a:extLst>
              <a:ext uri="{FF2B5EF4-FFF2-40B4-BE49-F238E27FC236}">
                <a16:creationId xmlns:a16="http://schemas.microsoft.com/office/drawing/2014/main" id="{9F199BD9-9CC4-4B0F-9620-74BCAFC9F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691" y="486459"/>
            <a:ext cx="11227442" cy="5883295"/>
          </a:xfrm>
          <a:custGeom>
            <a:avLst/>
            <a:gdLst>
              <a:gd name="connsiteX0" fmla="*/ 11005446 w 11227442"/>
              <a:gd name="connsiteY0" fmla="*/ 5592355 h 5883295"/>
              <a:gd name="connsiteX1" fmla="*/ 10923594 w 11227442"/>
              <a:gd name="connsiteY1" fmla="*/ 5674207 h 5883295"/>
              <a:gd name="connsiteX2" fmla="*/ 11005446 w 11227442"/>
              <a:gd name="connsiteY2" fmla="*/ 5756059 h 5883295"/>
              <a:gd name="connsiteX3" fmla="*/ 11087298 w 11227442"/>
              <a:gd name="connsiteY3" fmla="*/ 5674207 h 5883295"/>
              <a:gd name="connsiteX4" fmla="*/ 11005446 w 11227442"/>
              <a:gd name="connsiteY4" fmla="*/ 5592355 h 5883295"/>
              <a:gd name="connsiteX5" fmla="*/ 211551 w 11227442"/>
              <a:gd name="connsiteY5" fmla="*/ 5592355 h 5883295"/>
              <a:gd name="connsiteX6" fmla="*/ 129698 w 11227442"/>
              <a:gd name="connsiteY6" fmla="*/ 5674207 h 5883295"/>
              <a:gd name="connsiteX7" fmla="*/ 211551 w 11227442"/>
              <a:gd name="connsiteY7" fmla="*/ 5756059 h 5883295"/>
              <a:gd name="connsiteX8" fmla="*/ 293402 w 11227442"/>
              <a:gd name="connsiteY8" fmla="*/ 5674207 h 5883295"/>
              <a:gd name="connsiteX9" fmla="*/ 211551 w 11227442"/>
              <a:gd name="connsiteY9" fmla="*/ 5592355 h 5883295"/>
              <a:gd name="connsiteX10" fmla="*/ 211551 w 11227442"/>
              <a:gd name="connsiteY10" fmla="*/ 128350 h 5883295"/>
              <a:gd name="connsiteX11" fmla="*/ 138754 w 11227442"/>
              <a:gd name="connsiteY11" fmla="*/ 201147 h 5883295"/>
              <a:gd name="connsiteX12" fmla="*/ 211551 w 11227442"/>
              <a:gd name="connsiteY12" fmla="*/ 273944 h 5883295"/>
              <a:gd name="connsiteX13" fmla="*/ 284348 w 11227442"/>
              <a:gd name="connsiteY13" fmla="*/ 201147 h 5883295"/>
              <a:gd name="connsiteX14" fmla="*/ 211551 w 11227442"/>
              <a:gd name="connsiteY14" fmla="*/ 128350 h 5883295"/>
              <a:gd name="connsiteX15" fmla="*/ 11005446 w 11227442"/>
              <a:gd name="connsiteY15" fmla="*/ 110367 h 5883295"/>
              <a:gd name="connsiteX16" fmla="*/ 10923594 w 11227442"/>
              <a:gd name="connsiteY16" fmla="*/ 192219 h 5883295"/>
              <a:gd name="connsiteX17" fmla="*/ 11005446 w 11227442"/>
              <a:gd name="connsiteY17" fmla="*/ 274071 h 5883295"/>
              <a:gd name="connsiteX18" fmla="*/ 11087298 w 11227442"/>
              <a:gd name="connsiteY18" fmla="*/ 192219 h 5883295"/>
              <a:gd name="connsiteX19" fmla="*/ 11005446 w 11227442"/>
              <a:gd name="connsiteY19" fmla="*/ 110367 h 5883295"/>
              <a:gd name="connsiteX20" fmla="*/ 0 w 11227442"/>
              <a:gd name="connsiteY20" fmla="*/ 0 h 5883295"/>
              <a:gd name="connsiteX21" fmla="*/ 11227442 w 11227442"/>
              <a:gd name="connsiteY21" fmla="*/ 0 h 5883295"/>
              <a:gd name="connsiteX22" fmla="*/ 11227442 w 11227442"/>
              <a:gd name="connsiteY22" fmla="*/ 5883295 h 5883295"/>
              <a:gd name="connsiteX23" fmla="*/ 0 w 11227442"/>
              <a:gd name="connsiteY23" fmla="*/ 5883295 h 5883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227442" h="5883295">
                <a:moveTo>
                  <a:pt x="11005446" y="5592355"/>
                </a:moveTo>
                <a:cubicBezTo>
                  <a:pt x="10960240" y="5592355"/>
                  <a:pt x="10923594" y="5629001"/>
                  <a:pt x="10923594" y="5674207"/>
                </a:cubicBezTo>
                <a:cubicBezTo>
                  <a:pt x="10923594" y="5719413"/>
                  <a:pt x="10960240" y="5756059"/>
                  <a:pt x="11005446" y="5756059"/>
                </a:cubicBezTo>
                <a:cubicBezTo>
                  <a:pt x="11050652" y="5756059"/>
                  <a:pt x="11087298" y="5719413"/>
                  <a:pt x="11087298" y="5674207"/>
                </a:cubicBezTo>
                <a:cubicBezTo>
                  <a:pt x="11087298" y="5629001"/>
                  <a:pt x="11050652" y="5592355"/>
                  <a:pt x="11005446" y="5592355"/>
                </a:cubicBezTo>
                <a:close/>
                <a:moveTo>
                  <a:pt x="211551" y="5592355"/>
                </a:moveTo>
                <a:cubicBezTo>
                  <a:pt x="166344" y="5592355"/>
                  <a:pt x="129698" y="5629001"/>
                  <a:pt x="129698" y="5674207"/>
                </a:cubicBezTo>
                <a:cubicBezTo>
                  <a:pt x="129698" y="5719413"/>
                  <a:pt x="166344" y="5756059"/>
                  <a:pt x="211551" y="5756059"/>
                </a:cubicBezTo>
                <a:cubicBezTo>
                  <a:pt x="256756" y="5756059"/>
                  <a:pt x="293402" y="5719413"/>
                  <a:pt x="293402" y="5674207"/>
                </a:cubicBezTo>
                <a:cubicBezTo>
                  <a:pt x="293402" y="5629001"/>
                  <a:pt x="256756" y="5592355"/>
                  <a:pt x="211551" y="5592355"/>
                </a:cubicBezTo>
                <a:close/>
                <a:moveTo>
                  <a:pt x="211551" y="128350"/>
                </a:moveTo>
                <a:cubicBezTo>
                  <a:pt x="171346" y="128350"/>
                  <a:pt x="138754" y="160942"/>
                  <a:pt x="138754" y="201147"/>
                </a:cubicBezTo>
                <a:cubicBezTo>
                  <a:pt x="138754" y="241352"/>
                  <a:pt x="171346" y="273944"/>
                  <a:pt x="211551" y="273944"/>
                </a:cubicBezTo>
                <a:cubicBezTo>
                  <a:pt x="251756" y="273944"/>
                  <a:pt x="284348" y="241352"/>
                  <a:pt x="284348" y="201147"/>
                </a:cubicBezTo>
                <a:cubicBezTo>
                  <a:pt x="284348" y="160942"/>
                  <a:pt x="251756" y="128350"/>
                  <a:pt x="211551" y="128350"/>
                </a:cubicBezTo>
                <a:close/>
                <a:moveTo>
                  <a:pt x="11005446" y="110367"/>
                </a:moveTo>
                <a:cubicBezTo>
                  <a:pt x="10960240" y="110367"/>
                  <a:pt x="10923594" y="147013"/>
                  <a:pt x="10923594" y="192219"/>
                </a:cubicBezTo>
                <a:cubicBezTo>
                  <a:pt x="10923594" y="237425"/>
                  <a:pt x="10960240" y="274071"/>
                  <a:pt x="11005446" y="274071"/>
                </a:cubicBezTo>
                <a:cubicBezTo>
                  <a:pt x="11050652" y="274071"/>
                  <a:pt x="11087298" y="237425"/>
                  <a:pt x="11087298" y="192219"/>
                </a:cubicBezTo>
                <a:cubicBezTo>
                  <a:pt x="11087298" y="147013"/>
                  <a:pt x="11050652" y="110367"/>
                  <a:pt x="11005446" y="110367"/>
                </a:cubicBezTo>
                <a:close/>
                <a:moveTo>
                  <a:pt x="0" y="0"/>
                </a:moveTo>
                <a:lnTo>
                  <a:pt x="11227442" y="0"/>
                </a:lnTo>
                <a:lnTo>
                  <a:pt x="11227442" y="5883295"/>
                </a:lnTo>
                <a:lnTo>
                  <a:pt x="0" y="5883295"/>
                </a:lnTo>
                <a:close/>
              </a:path>
            </a:pathLst>
          </a:custGeom>
          <a:blipFill dpi="0" rotWithShape="1">
            <a:blip r:embed="rId5">
              <a:alphaModFix amt="86000"/>
              <a:duotone>
                <a:schemeClr val="bg2">
                  <a:shade val="45000"/>
                  <a:satMod val="135000"/>
                </a:schemeClr>
                <a:prstClr val="white"/>
              </a:duotone>
            </a:blip>
            <a:srcRect/>
            <a:tile tx="0" ty="0" sx="90000" sy="100000" flip="none" algn="ctr"/>
          </a:blipFill>
          <a:ln w="6350">
            <a:gradFill>
              <a:gsLst>
                <a:gs pos="0">
                  <a:schemeClr val="bg1">
                    <a:alpha val="55000"/>
                  </a:schemeClr>
                </a:gs>
                <a:gs pos="74000">
                  <a:schemeClr val="bg1">
                    <a:alpha val="40000"/>
                  </a:schemeClr>
                </a:gs>
                <a:gs pos="82000">
                  <a:schemeClr val="bg1">
                    <a:alpha val="88000"/>
                  </a:schemeClr>
                </a:gs>
                <a:gs pos="100000">
                  <a:schemeClr val="bg1">
                    <a:alpha val="0"/>
                  </a:schemeClr>
                </a:gs>
              </a:gsLst>
              <a:lin ang="5400000" scaled="1"/>
            </a:gradFill>
          </a:ln>
          <a:effectLst>
            <a:outerShdw blurRad="114300" dist="127000" dir="5400000" sx="99000" sy="99000" algn="t" rotWithShape="0">
              <a:prstClr val="black">
                <a:alpha val="40000"/>
              </a:prstClr>
            </a:outerShdw>
          </a:effectLst>
          <a:scene3d>
            <a:camera prst="orthographicFront"/>
            <a:lightRig rig="twoPt" dir="t"/>
          </a:scene3d>
          <a:sp3d>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5F79AD72-D7F9-447F-8319-0CD06D3937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8797" y="564162"/>
            <a:ext cx="11040784" cy="5728876"/>
            <a:chOff x="568797" y="564162"/>
            <a:chExt cx="11040784" cy="5728876"/>
          </a:xfrm>
        </p:grpSpPr>
        <p:sp>
          <p:nvSpPr>
            <p:cNvPr id="14" name="Donut 20">
              <a:extLst>
                <a:ext uri="{FF2B5EF4-FFF2-40B4-BE49-F238E27FC236}">
                  <a16:creationId xmlns:a16="http://schemas.microsoft.com/office/drawing/2014/main" id="{CBD35041-A658-481E-9DE1-81F9647B83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68797" y="564162"/>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Donut 26">
              <a:extLst>
                <a:ext uri="{FF2B5EF4-FFF2-40B4-BE49-F238E27FC236}">
                  <a16:creationId xmlns:a16="http://schemas.microsoft.com/office/drawing/2014/main" id="{29E65BD7-9348-48B1-9F61-5FE048F43C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2693" y="564162"/>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Donut 27">
              <a:extLst>
                <a:ext uri="{FF2B5EF4-FFF2-40B4-BE49-F238E27FC236}">
                  <a16:creationId xmlns:a16="http://schemas.microsoft.com/office/drawing/2014/main" id="{9A22153D-C655-4F9A-84E6-042F3CF3DF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68797" y="6046150"/>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Donut 28">
              <a:extLst>
                <a:ext uri="{FF2B5EF4-FFF2-40B4-BE49-F238E27FC236}">
                  <a16:creationId xmlns:a16="http://schemas.microsoft.com/office/drawing/2014/main" id="{A51A1B2A-98EF-44B2-8DB4-E39FDF2FEE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2693" y="6046150"/>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4" name="Rectangle 3">
            <a:extLst>
              <a:ext uri="{FF2B5EF4-FFF2-40B4-BE49-F238E27FC236}">
                <a16:creationId xmlns:a16="http://schemas.microsoft.com/office/drawing/2014/main" id="{C6286E52-A5F9-63F0-C953-56B0920BC166}"/>
              </a:ext>
            </a:extLst>
          </p:cNvPr>
          <p:cNvSpPr/>
          <p:nvPr/>
        </p:nvSpPr>
        <p:spPr>
          <a:xfrm>
            <a:off x="1295402" y="982132"/>
            <a:ext cx="9601196" cy="1303867"/>
          </a:xfrm>
          <a:prstGeom prst="rect">
            <a:avLst/>
          </a:prstGeom>
        </p:spPr>
        <p:txBody>
          <a:bodyPr vert="horz" lIns="91440" tIns="45720" rIns="91440" bIns="45720" rtlCol="0" anchor="ctr">
            <a:normAutofit/>
          </a:bodyPr>
          <a:lstStyle/>
          <a:p>
            <a:pPr algn="ctr">
              <a:spcBef>
                <a:spcPct val="0"/>
              </a:spcBef>
              <a:spcAft>
                <a:spcPts val="600"/>
              </a:spcAft>
            </a:pPr>
            <a:r>
              <a:rPr lang="en-US" sz="4400">
                <a:ln w="3175" cmpd="sng">
                  <a:noFill/>
                </a:ln>
                <a:solidFill>
                  <a:schemeClr val="tx1">
                    <a:lumMod val="85000"/>
                    <a:lumOff val="15000"/>
                  </a:schemeClr>
                </a:solidFill>
                <a:latin typeface="+mj-lt"/>
                <a:ea typeface="+mj-ea"/>
                <a:cs typeface="+mj-cs"/>
              </a:rPr>
              <a:t>Basic Introduction</a:t>
            </a:r>
            <a:endParaRPr lang="en-US" sz="4400" b="0" spc="0">
              <a:ln w="3175" cmpd="sng">
                <a:noFill/>
              </a:ln>
              <a:solidFill>
                <a:schemeClr val="tx1">
                  <a:lumMod val="85000"/>
                  <a:lumOff val="15000"/>
                </a:schemeClr>
              </a:solidFill>
              <a:latin typeface="+mj-lt"/>
              <a:ea typeface="+mj-ea"/>
              <a:cs typeface="+mj-cs"/>
            </a:endParaRPr>
          </a:p>
        </p:txBody>
      </p:sp>
      <p:cxnSp>
        <p:nvCxnSpPr>
          <p:cNvPr id="19" name="Straight Connector 18">
            <a:extLst>
              <a:ext uri="{FF2B5EF4-FFF2-40B4-BE49-F238E27FC236}">
                <a16:creationId xmlns:a16="http://schemas.microsoft.com/office/drawing/2014/main" id="{10747161-D3DE-4C9A-B2B1-642EF72857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DB3EE51E-5A9A-6774-A97C-B1430418AA27}"/>
              </a:ext>
            </a:extLst>
          </p:cNvPr>
          <p:cNvSpPr>
            <a:spLocks noGrp="1"/>
          </p:cNvSpPr>
          <p:nvPr>
            <p:ph idx="1"/>
          </p:nvPr>
        </p:nvSpPr>
        <p:spPr>
          <a:xfrm>
            <a:off x="1295401" y="2556932"/>
            <a:ext cx="9601196" cy="3318936"/>
          </a:xfrm>
        </p:spPr>
        <p:txBody>
          <a:bodyPr vert="horz" lIns="91440" tIns="45720" rIns="91440" bIns="45720" rtlCol="0" anchor="t">
            <a:normAutofit/>
          </a:bodyPr>
          <a:lstStyle/>
          <a:p>
            <a:pPr>
              <a:lnSpc>
                <a:spcPct val="90000"/>
              </a:lnSpc>
            </a:pPr>
            <a:r>
              <a:rPr lang="en-US" sz="1700" i="0" u="none" strike="noStrike"/>
              <a:t>Cantilever beams </a:t>
            </a:r>
            <a:r>
              <a:rPr lang="en-US" sz="1700" b="0" i="0" u="none" strike="noStrike"/>
              <a:t>are structural elements that extend horizontally from a supporting structure and are only fixed at one end. They are commonly used in construction, such as building overhangs, balconies, and bridge decks. Cantilever beams are subjected to various loads, including point loads, distributed loads, and moments. These loads cause the beam to deflect and bend, which can lead to structural failure if not properly designed.</a:t>
            </a:r>
          </a:p>
          <a:p>
            <a:pPr>
              <a:lnSpc>
                <a:spcPct val="90000"/>
              </a:lnSpc>
            </a:pPr>
            <a:r>
              <a:rPr lang="en-US" sz="1700" i="0" u="none" strike="noStrike"/>
              <a:t>Deflection</a:t>
            </a:r>
            <a:r>
              <a:rPr lang="en-US" sz="1700" b="0" i="0" u="none" strike="noStrike"/>
              <a:t> is the vertical displacement of a beam under load. It is typically measured at the free end of the cantilever beam. The deflection of a cantilever beam is directly proportional to the applied load and the length of the beam, and inversely proportional to the stiffness of the beam material and its cross-sectional dimensions.</a:t>
            </a:r>
          </a:p>
          <a:p>
            <a:pPr>
              <a:lnSpc>
                <a:spcPct val="90000"/>
              </a:lnSpc>
            </a:pPr>
            <a:r>
              <a:rPr lang="en-US" sz="1700" i="0" u="none" strike="noStrike"/>
              <a:t>Bending</a:t>
            </a:r>
            <a:r>
              <a:rPr lang="en-US" sz="1700" b="0" i="0" u="none" strike="noStrike"/>
              <a:t> is the deformation of a beam under load that causes it to curve. Bending stress, which is the internal stress developed in the beam due to bending, is typically highest at the outermost fibers of the beam and decreases towards the neutral axis, the line that passes through the centroid of the cross-section and experiences no bending stress.</a:t>
            </a:r>
          </a:p>
          <a:p>
            <a:pPr>
              <a:lnSpc>
                <a:spcPct val="90000"/>
              </a:lnSpc>
            </a:pPr>
            <a:endParaRPr lang="en-US" sz="1700"/>
          </a:p>
        </p:txBody>
      </p:sp>
      <p:sp>
        <p:nvSpPr>
          <p:cNvPr id="6" name="TextBox 5">
            <a:extLst>
              <a:ext uri="{FF2B5EF4-FFF2-40B4-BE49-F238E27FC236}">
                <a16:creationId xmlns:a16="http://schemas.microsoft.com/office/drawing/2014/main" id="{0CE4248E-2A47-1088-B7B2-84FC05A50C9D}"/>
              </a:ext>
            </a:extLst>
          </p:cNvPr>
          <p:cNvSpPr txBox="1"/>
          <p:nvPr/>
        </p:nvSpPr>
        <p:spPr>
          <a:xfrm>
            <a:off x="9857722" y="6657945"/>
            <a:ext cx="2332690"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6">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1233979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3CC1DB7-CD19-47F3-A822-00E42A543CD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B47C7627-BAC9-4C22-B481-13067ED550D4}"/>
              </a:ext>
            </a:extLst>
          </p:cNvPr>
          <p:cNvSpPr>
            <a:spLocks noGrp="1"/>
          </p:cNvSpPr>
          <p:nvPr>
            <p:ph type="title"/>
          </p:nvPr>
        </p:nvSpPr>
        <p:spPr>
          <a:xfrm>
            <a:off x="7518765" y="760356"/>
            <a:ext cx="3360772" cy="1303867"/>
          </a:xfrm>
        </p:spPr>
        <p:txBody>
          <a:bodyPr>
            <a:normAutofit/>
          </a:bodyPr>
          <a:lstStyle/>
          <a:p>
            <a:r>
              <a:rPr lang="en-US" dirty="0"/>
              <a:t>Formula</a:t>
            </a:r>
          </a:p>
        </p:txBody>
      </p:sp>
      <p:sp>
        <p:nvSpPr>
          <p:cNvPr id="11" name="Rectangle 10">
            <a:extLst>
              <a:ext uri="{FF2B5EF4-FFF2-40B4-BE49-F238E27FC236}">
                <a16:creationId xmlns:a16="http://schemas.microsoft.com/office/drawing/2014/main" id="{E6501E79-7616-491F-BFD0-442862FBC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line with red arrow&#10;&#10;Description automatically generated">
            <a:extLst>
              <a:ext uri="{FF2B5EF4-FFF2-40B4-BE49-F238E27FC236}">
                <a16:creationId xmlns:a16="http://schemas.microsoft.com/office/drawing/2014/main" id="{30DEDF0A-857E-1831-30C9-72E9AAA7C12F}"/>
              </a:ext>
            </a:extLst>
          </p:cNvPr>
          <p:cNvPicPr>
            <a:picLocks noChangeAspect="1"/>
          </p:cNvPicPr>
          <p:nvPr/>
        </p:nvPicPr>
        <p:blipFill>
          <a:blip r:embed="rId4"/>
          <a:stretch>
            <a:fillRect/>
          </a:stretch>
        </p:blipFill>
        <p:spPr>
          <a:xfrm>
            <a:off x="1529838" y="3280719"/>
            <a:ext cx="4562270" cy="2331434"/>
          </a:xfrm>
          <a:prstGeom prst="rect">
            <a:avLst/>
          </a:prstGeom>
        </p:spPr>
      </p:pic>
      <p:cxnSp>
        <p:nvCxnSpPr>
          <p:cNvPr id="13" name="Straight Connector 12">
            <a:extLst>
              <a:ext uri="{FF2B5EF4-FFF2-40B4-BE49-F238E27FC236}">
                <a16:creationId xmlns:a16="http://schemas.microsoft.com/office/drawing/2014/main" id="{3AD75F65-EDBA-4B97-8A4E-614B489DB2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B2003AD6-0942-4EC6-7DB9-3A3273305945}"/>
              </a:ext>
            </a:extLst>
          </p:cNvPr>
          <p:cNvSpPr>
            <a:spLocks noGrp="1"/>
          </p:cNvSpPr>
          <p:nvPr>
            <p:ph idx="1"/>
          </p:nvPr>
        </p:nvSpPr>
        <p:spPr>
          <a:xfrm>
            <a:off x="1365899" y="1089798"/>
            <a:ext cx="5601278" cy="3318936"/>
          </a:xfrm>
        </p:spPr>
        <p:txBody>
          <a:bodyPr>
            <a:normAutofit/>
          </a:bodyPr>
          <a:lstStyle/>
          <a:p>
            <a:pPr marL="0" indent="0">
              <a:lnSpc>
                <a:spcPct val="90000"/>
              </a:lnSpc>
              <a:buNone/>
            </a:pPr>
            <a:r>
              <a:rPr lang="en-US" sz="2200">
                <a:ea typeface="+mn-lt"/>
                <a:cs typeface="+mn-lt"/>
              </a:rPr>
              <a:t>Cantilever Beam equations can be calculated from the following formula, where:</a:t>
            </a:r>
            <a:endParaRPr lang="en-US" sz="2200"/>
          </a:p>
          <a:p>
            <a:pPr marL="0" indent="0">
              <a:lnSpc>
                <a:spcPct val="90000"/>
              </a:lnSpc>
              <a:buSzPct val="114999"/>
              <a:buNone/>
            </a:pPr>
            <a:r>
              <a:rPr lang="en-US" sz="2200">
                <a:ea typeface="+mn-lt"/>
                <a:cs typeface="+mn-lt"/>
              </a:rPr>
              <a:t>W = Load</a:t>
            </a:r>
            <a:endParaRPr lang="en-US" sz="2200"/>
          </a:p>
          <a:p>
            <a:pPr marL="0" indent="0">
              <a:lnSpc>
                <a:spcPct val="90000"/>
              </a:lnSpc>
              <a:buSzPct val="114999"/>
              <a:buNone/>
            </a:pPr>
            <a:r>
              <a:rPr lang="en-US" sz="2200">
                <a:ea typeface="+mn-lt"/>
                <a:cs typeface="+mn-lt"/>
              </a:rPr>
              <a:t>L = Member Length</a:t>
            </a:r>
            <a:endParaRPr lang="en-US" sz="2200"/>
          </a:p>
          <a:p>
            <a:pPr marL="0" indent="0">
              <a:lnSpc>
                <a:spcPct val="90000"/>
              </a:lnSpc>
              <a:buSzPct val="114999"/>
              <a:buNone/>
            </a:pPr>
            <a:r>
              <a:rPr lang="en-US" sz="2200">
                <a:ea typeface="+mn-lt"/>
                <a:cs typeface="+mn-lt"/>
              </a:rPr>
              <a:t>E = Young’s Modulus</a:t>
            </a:r>
            <a:endParaRPr lang="en-US" sz="2200"/>
          </a:p>
          <a:p>
            <a:pPr marL="0" indent="0">
              <a:lnSpc>
                <a:spcPct val="90000"/>
              </a:lnSpc>
              <a:buSzPct val="114999"/>
              <a:buNone/>
            </a:pPr>
            <a:r>
              <a:rPr lang="en-US" sz="2200">
                <a:ea typeface="+mn-lt"/>
                <a:cs typeface="+mn-lt"/>
              </a:rPr>
              <a:t>I = the beam’s Moment of Inertia</a:t>
            </a:r>
            <a:endParaRPr lang="en-US" sz="2200"/>
          </a:p>
          <a:p>
            <a:pPr>
              <a:lnSpc>
                <a:spcPct val="90000"/>
              </a:lnSpc>
              <a:buSzPct val="114999"/>
            </a:pPr>
            <a:endParaRPr lang="en-US" sz="2200"/>
          </a:p>
        </p:txBody>
      </p:sp>
      <p:sp>
        <p:nvSpPr>
          <p:cNvPr id="5" name="TextBox 4">
            <a:extLst>
              <a:ext uri="{FF2B5EF4-FFF2-40B4-BE49-F238E27FC236}">
                <a16:creationId xmlns:a16="http://schemas.microsoft.com/office/drawing/2014/main" id="{C212E571-A394-DB8E-C109-679D3C0388A9}"/>
              </a:ext>
            </a:extLst>
          </p:cNvPr>
          <p:cNvSpPr txBox="1"/>
          <p:nvPr/>
        </p:nvSpPr>
        <p:spPr>
          <a:xfrm>
            <a:off x="5007049" y="3526590"/>
            <a:ext cx="147221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t>Deflection</a:t>
            </a:r>
            <a:r>
              <a:rPr lang="en-US" sz="1000" err="1"/>
              <a:t>max</a:t>
            </a:r>
            <a:endParaRPr lang="en-US" sz="1000"/>
          </a:p>
        </p:txBody>
      </p:sp>
      <p:sp>
        <p:nvSpPr>
          <p:cNvPr id="6" name="TextBox 5">
            <a:extLst>
              <a:ext uri="{FF2B5EF4-FFF2-40B4-BE49-F238E27FC236}">
                <a16:creationId xmlns:a16="http://schemas.microsoft.com/office/drawing/2014/main" id="{2B906228-2C5A-F2C8-55C0-490266539DD7}"/>
              </a:ext>
            </a:extLst>
          </p:cNvPr>
          <p:cNvSpPr txBox="1"/>
          <p:nvPr/>
        </p:nvSpPr>
        <p:spPr>
          <a:xfrm>
            <a:off x="5112224" y="4213746"/>
            <a:ext cx="25020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t>-</a:t>
            </a:r>
          </a:p>
        </p:txBody>
      </p:sp>
      <p:pic>
        <p:nvPicPr>
          <p:cNvPr id="7" name="Picture 6" descr="A notebook with math equations and formulas&#10;&#10;Description automatically generated">
            <a:extLst>
              <a:ext uri="{FF2B5EF4-FFF2-40B4-BE49-F238E27FC236}">
                <a16:creationId xmlns:a16="http://schemas.microsoft.com/office/drawing/2014/main" id="{3419FCDF-80F2-4EF3-F329-BC4994C44F78}"/>
              </a:ext>
            </a:extLst>
          </p:cNvPr>
          <p:cNvPicPr>
            <a:picLocks noChangeAspect="1"/>
          </p:cNvPicPr>
          <p:nvPr/>
        </p:nvPicPr>
        <p:blipFill>
          <a:blip r:embed="rId5"/>
          <a:stretch>
            <a:fillRect/>
          </a:stretch>
        </p:blipFill>
        <p:spPr>
          <a:xfrm>
            <a:off x="7765599" y="2370282"/>
            <a:ext cx="2983325" cy="3932830"/>
          </a:xfrm>
          <a:prstGeom prst="rect">
            <a:avLst/>
          </a:prstGeom>
        </p:spPr>
      </p:pic>
      <p:sp>
        <p:nvSpPr>
          <p:cNvPr id="8" name="TextBox 7">
            <a:extLst>
              <a:ext uri="{FF2B5EF4-FFF2-40B4-BE49-F238E27FC236}">
                <a16:creationId xmlns:a16="http://schemas.microsoft.com/office/drawing/2014/main" id="{C5FBE692-7995-4614-7449-E99382E29BD9}"/>
              </a:ext>
            </a:extLst>
          </p:cNvPr>
          <p:cNvSpPr txBox="1"/>
          <p:nvPr/>
        </p:nvSpPr>
        <p:spPr>
          <a:xfrm>
            <a:off x="7517641" y="1660477"/>
            <a:ext cx="370764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V=1/EI(-Px</a:t>
            </a:r>
            <a:r>
              <a:rPr lang="en-US" baseline="30000" dirty="0"/>
              <a:t>3.0 </a:t>
            </a:r>
            <a:r>
              <a:rPr lang="en-US" dirty="0"/>
              <a:t>/6 + PL</a:t>
            </a:r>
            <a:r>
              <a:rPr lang="en-US" baseline="30000" dirty="0"/>
              <a:t>2</a:t>
            </a:r>
            <a:r>
              <a:rPr lang="en-US" dirty="0"/>
              <a:t>x/2 -Pl</a:t>
            </a:r>
            <a:r>
              <a:rPr lang="en-US" baseline="30000" dirty="0"/>
              <a:t>3</a:t>
            </a:r>
            <a:r>
              <a:rPr lang="en-US" dirty="0"/>
              <a:t>/3)</a:t>
            </a:r>
          </a:p>
        </p:txBody>
      </p:sp>
    </p:spTree>
    <p:extLst>
      <p:ext uri="{BB962C8B-B14F-4D97-AF65-F5344CB8AC3E}">
        <p14:creationId xmlns:p14="http://schemas.microsoft.com/office/powerpoint/2010/main" val="32379788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F568C-63AA-B399-5AD2-24B1E731695F}"/>
              </a:ext>
            </a:extLst>
          </p:cNvPr>
          <p:cNvSpPr>
            <a:spLocks noGrp="1"/>
          </p:cNvSpPr>
          <p:nvPr>
            <p:ph type="title"/>
          </p:nvPr>
        </p:nvSpPr>
        <p:spPr>
          <a:xfrm>
            <a:off x="1295402" y="982132"/>
            <a:ext cx="9601196" cy="874780"/>
          </a:xfrm>
        </p:spPr>
        <p:txBody>
          <a:bodyPr/>
          <a:lstStyle/>
          <a:p>
            <a:r>
              <a:rPr lang="en-US" dirty="0"/>
              <a:t>Code Involved</a:t>
            </a:r>
          </a:p>
        </p:txBody>
      </p:sp>
      <p:sp>
        <p:nvSpPr>
          <p:cNvPr id="3" name="Content Placeholder 2">
            <a:extLst>
              <a:ext uri="{FF2B5EF4-FFF2-40B4-BE49-F238E27FC236}">
                <a16:creationId xmlns:a16="http://schemas.microsoft.com/office/drawing/2014/main" id="{BE0EF5C5-0B23-E600-2053-F155B5A6DA17}"/>
              </a:ext>
            </a:extLst>
          </p:cNvPr>
          <p:cNvSpPr>
            <a:spLocks noGrp="1"/>
          </p:cNvSpPr>
          <p:nvPr>
            <p:ph idx="1"/>
          </p:nvPr>
        </p:nvSpPr>
        <p:spPr>
          <a:xfrm>
            <a:off x="1295401" y="1950292"/>
            <a:ext cx="12012962" cy="1010742"/>
          </a:xfrm>
        </p:spPr>
        <p:txBody>
          <a:bodyPr/>
          <a:lstStyle/>
          <a:p>
            <a:pPr marL="0" indent="0">
              <a:buNone/>
            </a:pPr>
            <a:r>
              <a:rPr lang="en-US" sz="2000" dirty="0"/>
              <a:t> We did code in python programming language using some libraries- </a:t>
            </a:r>
            <a:r>
              <a:rPr lang="en-US" sz="2000" dirty="0" err="1"/>
              <a:t>numpy</a:t>
            </a:r>
            <a:r>
              <a:rPr lang="en-US" sz="2000" dirty="0"/>
              <a:t>, pandas, </a:t>
            </a:r>
            <a:r>
              <a:rPr lang="en-US" sz="2000" dirty="0" err="1"/>
              <a:t>matplot</a:t>
            </a:r>
            <a:r>
              <a:rPr lang="en-US" sz="2000" dirty="0"/>
              <a:t>.</a:t>
            </a:r>
            <a:endParaRPr lang="en-US"/>
          </a:p>
        </p:txBody>
      </p:sp>
      <p:pic>
        <p:nvPicPr>
          <p:cNvPr id="4" name="Picture 3" descr="A screen shot of a computer program&#10;&#10;Description automatically generated">
            <a:extLst>
              <a:ext uri="{FF2B5EF4-FFF2-40B4-BE49-F238E27FC236}">
                <a16:creationId xmlns:a16="http://schemas.microsoft.com/office/drawing/2014/main" id="{280FD61A-D441-BD44-1664-FE2CF220EBA5}"/>
              </a:ext>
            </a:extLst>
          </p:cNvPr>
          <p:cNvPicPr>
            <a:picLocks noChangeAspect="1"/>
          </p:cNvPicPr>
          <p:nvPr/>
        </p:nvPicPr>
        <p:blipFill>
          <a:blip r:embed="rId2"/>
          <a:stretch>
            <a:fillRect/>
          </a:stretch>
        </p:blipFill>
        <p:spPr>
          <a:xfrm>
            <a:off x="1294660" y="2453345"/>
            <a:ext cx="9558291" cy="3933991"/>
          </a:xfrm>
          <a:prstGeom prst="rect">
            <a:avLst/>
          </a:prstGeom>
        </p:spPr>
      </p:pic>
    </p:spTree>
    <p:extLst>
      <p:ext uri="{BB962C8B-B14F-4D97-AF65-F5344CB8AC3E}">
        <p14:creationId xmlns:p14="http://schemas.microsoft.com/office/powerpoint/2010/main" val="597378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EF490-3979-5FB9-E066-D480AC8DB74A}"/>
              </a:ext>
            </a:extLst>
          </p:cNvPr>
          <p:cNvSpPr>
            <a:spLocks noGrp="1"/>
          </p:cNvSpPr>
          <p:nvPr>
            <p:ph type="title"/>
          </p:nvPr>
        </p:nvSpPr>
        <p:spPr/>
        <p:txBody>
          <a:bodyPr/>
          <a:lstStyle/>
          <a:p>
            <a:r>
              <a:rPr lang="en-US" dirty="0"/>
              <a:t>Code Part-2</a:t>
            </a:r>
          </a:p>
        </p:txBody>
      </p:sp>
      <p:pic>
        <p:nvPicPr>
          <p:cNvPr id="4" name="Picture 3" descr="A screen shot of a computer program&#10;&#10;Description automatically generated">
            <a:extLst>
              <a:ext uri="{FF2B5EF4-FFF2-40B4-BE49-F238E27FC236}">
                <a16:creationId xmlns:a16="http://schemas.microsoft.com/office/drawing/2014/main" id="{22265D5E-7EC9-BCDE-FB34-552D220106BC}"/>
              </a:ext>
            </a:extLst>
          </p:cNvPr>
          <p:cNvPicPr>
            <a:picLocks noChangeAspect="1"/>
          </p:cNvPicPr>
          <p:nvPr/>
        </p:nvPicPr>
        <p:blipFill>
          <a:blip r:embed="rId2"/>
          <a:stretch>
            <a:fillRect/>
          </a:stretch>
        </p:blipFill>
        <p:spPr>
          <a:xfrm>
            <a:off x="1464816" y="1993008"/>
            <a:ext cx="9432523" cy="4188839"/>
          </a:xfrm>
          <a:prstGeom prst="rect">
            <a:avLst/>
          </a:prstGeom>
        </p:spPr>
      </p:pic>
    </p:spTree>
    <p:extLst>
      <p:ext uri="{BB962C8B-B14F-4D97-AF65-F5344CB8AC3E}">
        <p14:creationId xmlns:p14="http://schemas.microsoft.com/office/powerpoint/2010/main" val="562896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CEEE8-2DB2-613D-44D6-1EED7799ECEF}"/>
              </a:ext>
            </a:extLst>
          </p:cNvPr>
          <p:cNvSpPr>
            <a:spLocks noGrp="1"/>
          </p:cNvSpPr>
          <p:nvPr>
            <p:ph type="title"/>
          </p:nvPr>
        </p:nvSpPr>
        <p:spPr>
          <a:xfrm>
            <a:off x="1295402" y="567841"/>
            <a:ext cx="9601196" cy="1303867"/>
          </a:xfrm>
        </p:spPr>
        <p:txBody>
          <a:bodyPr/>
          <a:lstStyle/>
          <a:p>
            <a:r>
              <a:rPr lang="en-US" dirty="0"/>
              <a:t>Output</a:t>
            </a:r>
          </a:p>
        </p:txBody>
      </p:sp>
      <p:pic>
        <p:nvPicPr>
          <p:cNvPr id="4" name="Picture 3" descr="A screen shot of a graph&#10;&#10;Description automatically generated">
            <a:extLst>
              <a:ext uri="{FF2B5EF4-FFF2-40B4-BE49-F238E27FC236}">
                <a16:creationId xmlns:a16="http://schemas.microsoft.com/office/drawing/2014/main" id="{E4ECD7E5-BD90-3829-392D-4871EF5E92F8}"/>
              </a:ext>
            </a:extLst>
          </p:cNvPr>
          <p:cNvPicPr>
            <a:picLocks noChangeAspect="1"/>
          </p:cNvPicPr>
          <p:nvPr/>
        </p:nvPicPr>
        <p:blipFill>
          <a:blip r:embed="rId2"/>
          <a:stretch>
            <a:fillRect/>
          </a:stretch>
        </p:blipFill>
        <p:spPr>
          <a:xfrm>
            <a:off x="1229608" y="1697115"/>
            <a:ext cx="9599618" cy="4654857"/>
          </a:xfrm>
          <a:prstGeom prst="rect">
            <a:avLst/>
          </a:prstGeom>
        </p:spPr>
      </p:pic>
    </p:spTree>
    <p:extLst>
      <p:ext uri="{BB962C8B-B14F-4D97-AF65-F5344CB8AC3E}">
        <p14:creationId xmlns:p14="http://schemas.microsoft.com/office/powerpoint/2010/main" val="2406516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2DC3A-4E55-3FA2-5251-546F8EFB2C66}"/>
              </a:ext>
            </a:extLst>
          </p:cNvPr>
          <p:cNvSpPr>
            <a:spLocks noGrp="1"/>
          </p:cNvSpPr>
          <p:nvPr>
            <p:ph type="title"/>
          </p:nvPr>
        </p:nvSpPr>
        <p:spPr/>
        <p:txBody>
          <a:bodyPr/>
          <a:lstStyle/>
          <a:p>
            <a:r>
              <a:rPr lang="en-US" dirty="0"/>
              <a:t>Visual Representation on Ansys </a:t>
            </a:r>
          </a:p>
        </p:txBody>
      </p:sp>
      <p:pic>
        <p:nvPicPr>
          <p:cNvPr id="4" name="WhatsApp Video 2023-12-02 at 09.04.52">
            <a:hlinkClick r:id="" action="ppaction://media"/>
            <a:extLst>
              <a:ext uri="{FF2B5EF4-FFF2-40B4-BE49-F238E27FC236}">
                <a16:creationId xmlns:a16="http://schemas.microsoft.com/office/drawing/2014/main" id="{D099AC2A-8C96-F361-7AA8-92EF21E5E35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88408" y="2047353"/>
            <a:ext cx="9753600" cy="4241800"/>
          </a:xfrm>
          <a:prstGeom prst="rect">
            <a:avLst/>
          </a:prstGeom>
        </p:spPr>
      </p:pic>
    </p:spTree>
    <p:extLst>
      <p:ext uri="{BB962C8B-B14F-4D97-AF65-F5344CB8AC3E}">
        <p14:creationId xmlns:p14="http://schemas.microsoft.com/office/powerpoint/2010/main" val="237821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2" name="Picture 1" descr="A large industrial area with cranes and buildings&#10;&#10;Description automatically generated">
            <a:extLst>
              <a:ext uri="{FF2B5EF4-FFF2-40B4-BE49-F238E27FC236}">
                <a16:creationId xmlns:a16="http://schemas.microsoft.com/office/drawing/2014/main" id="{768A0760-40B5-7DEC-25C7-28CB63E9954B}"/>
              </a:ext>
            </a:extLst>
          </p:cNvPr>
          <p:cNvPicPr>
            <a:picLocks noChangeAspect="1"/>
          </p:cNvPicPr>
          <p:nvPr/>
        </p:nvPicPr>
        <p:blipFill rotWithShape="1">
          <a:blip r:embed="rId3">
            <a:alphaModFix amt="75000"/>
            <a:extLst>
              <a:ext uri="{837473B0-CC2E-450A-ABE3-18F120FF3D39}">
                <a1611:picAttrSrcUrl xmlns:a1611="http://schemas.microsoft.com/office/drawing/2016/11/main" r:id="rId4"/>
              </a:ext>
            </a:extLst>
          </a:blip>
          <a:srcRect t="15414"/>
          <a:stretch/>
        </p:blipFill>
        <p:spPr>
          <a:xfrm>
            <a:off x="-1588" y="10"/>
            <a:ext cx="12192000" cy="6857990"/>
          </a:xfrm>
          <a:prstGeom prst="rect">
            <a:avLst/>
          </a:prstGeom>
        </p:spPr>
      </p:pic>
      <p:sp>
        <p:nvSpPr>
          <p:cNvPr id="10" name="Freeform 16">
            <a:extLst>
              <a:ext uri="{FF2B5EF4-FFF2-40B4-BE49-F238E27FC236}">
                <a16:creationId xmlns:a16="http://schemas.microsoft.com/office/drawing/2014/main" id="{9F199BD9-9CC4-4B0F-9620-74BCAFC9F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691" y="486459"/>
            <a:ext cx="11227442" cy="5883295"/>
          </a:xfrm>
          <a:custGeom>
            <a:avLst/>
            <a:gdLst>
              <a:gd name="connsiteX0" fmla="*/ 11005446 w 11227442"/>
              <a:gd name="connsiteY0" fmla="*/ 5592355 h 5883295"/>
              <a:gd name="connsiteX1" fmla="*/ 10923594 w 11227442"/>
              <a:gd name="connsiteY1" fmla="*/ 5674207 h 5883295"/>
              <a:gd name="connsiteX2" fmla="*/ 11005446 w 11227442"/>
              <a:gd name="connsiteY2" fmla="*/ 5756059 h 5883295"/>
              <a:gd name="connsiteX3" fmla="*/ 11087298 w 11227442"/>
              <a:gd name="connsiteY3" fmla="*/ 5674207 h 5883295"/>
              <a:gd name="connsiteX4" fmla="*/ 11005446 w 11227442"/>
              <a:gd name="connsiteY4" fmla="*/ 5592355 h 5883295"/>
              <a:gd name="connsiteX5" fmla="*/ 211551 w 11227442"/>
              <a:gd name="connsiteY5" fmla="*/ 5592355 h 5883295"/>
              <a:gd name="connsiteX6" fmla="*/ 129698 w 11227442"/>
              <a:gd name="connsiteY6" fmla="*/ 5674207 h 5883295"/>
              <a:gd name="connsiteX7" fmla="*/ 211551 w 11227442"/>
              <a:gd name="connsiteY7" fmla="*/ 5756059 h 5883295"/>
              <a:gd name="connsiteX8" fmla="*/ 293402 w 11227442"/>
              <a:gd name="connsiteY8" fmla="*/ 5674207 h 5883295"/>
              <a:gd name="connsiteX9" fmla="*/ 211551 w 11227442"/>
              <a:gd name="connsiteY9" fmla="*/ 5592355 h 5883295"/>
              <a:gd name="connsiteX10" fmla="*/ 211551 w 11227442"/>
              <a:gd name="connsiteY10" fmla="*/ 128350 h 5883295"/>
              <a:gd name="connsiteX11" fmla="*/ 138754 w 11227442"/>
              <a:gd name="connsiteY11" fmla="*/ 201147 h 5883295"/>
              <a:gd name="connsiteX12" fmla="*/ 211551 w 11227442"/>
              <a:gd name="connsiteY12" fmla="*/ 273944 h 5883295"/>
              <a:gd name="connsiteX13" fmla="*/ 284348 w 11227442"/>
              <a:gd name="connsiteY13" fmla="*/ 201147 h 5883295"/>
              <a:gd name="connsiteX14" fmla="*/ 211551 w 11227442"/>
              <a:gd name="connsiteY14" fmla="*/ 128350 h 5883295"/>
              <a:gd name="connsiteX15" fmla="*/ 11005446 w 11227442"/>
              <a:gd name="connsiteY15" fmla="*/ 110367 h 5883295"/>
              <a:gd name="connsiteX16" fmla="*/ 10923594 w 11227442"/>
              <a:gd name="connsiteY16" fmla="*/ 192219 h 5883295"/>
              <a:gd name="connsiteX17" fmla="*/ 11005446 w 11227442"/>
              <a:gd name="connsiteY17" fmla="*/ 274071 h 5883295"/>
              <a:gd name="connsiteX18" fmla="*/ 11087298 w 11227442"/>
              <a:gd name="connsiteY18" fmla="*/ 192219 h 5883295"/>
              <a:gd name="connsiteX19" fmla="*/ 11005446 w 11227442"/>
              <a:gd name="connsiteY19" fmla="*/ 110367 h 5883295"/>
              <a:gd name="connsiteX20" fmla="*/ 0 w 11227442"/>
              <a:gd name="connsiteY20" fmla="*/ 0 h 5883295"/>
              <a:gd name="connsiteX21" fmla="*/ 11227442 w 11227442"/>
              <a:gd name="connsiteY21" fmla="*/ 0 h 5883295"/>
              <a:gd name="connsiteX22" fmla="*/ 11227442 w 11227442"/>
              <a:gd name="connsiteY22" fmla="*/ 5883295 h 5883295"/>
              <a:gd name="connsiteX23" fmla="*/ 0 w 11227442"/>
              <a:gd name="connsiteY23" fmla="*/ 5883295 h 5883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227442" h="5883295">
                <a:moveTo>
                  <a:pt x="11005446" y="5592355"/>
                </a:moveTo>
                <a:cubicBezTo>
                  <a:pt x="10960240" y="5592355"/>
                  <a:pt x="10923594" y="5629001"/>
                  <a:pt x="10923594" y="5674207"/>
                </a:cubicBezTo>
                <a:cubicBezTo>
                  <a:pt x="10923594" y="5719413"/>
                  <a:pt x="10960240" y="5756059"/>
                  <a:pt x="11005446" y="5756059"/>
                </a:cubicBezTo>
                <a:cubicBezTo>
                  <a:pt x="11050652" y="5756059"/>
                  <a:pt x="11087298" y="5719413"/>
                  <a:pt x="11087298" y="5674207"/>
                </a:cubicBezTo>
                <a:cubicBezTo>
                  <a:pt x="11087298" y="5629001"/>
                  <a:pt x="11050652" y="5592355"/>
                  <a:pt x="11005446" y="5592355"/>
                </a:cubicBezTo>
                <a:close/>
                <a:moveTo>
                  <a:pt x="211551" y="5592355"/>
                </a:moveTo>
                <a:cubicBezTo>
                  <a:pt x="166344" y="5592355"/>
                  <a:pt x="129698" y="5629001"/>
                  <a:pt x="129698" y="5674207"/>
                </a:cubicBezTo>
                <a:cubicBezTo>
                  <a:pt x="129698" y="5719413"/>
                  <a:pt x="166344" y="5756059"/>
                  <a:pt x="211551" y="5756059"/>
                </a:cubicBezTo>
                <a:cubicBezTo>
                  <a:pt x="256756" y="5756059"/>
                  <a:pt x="293402" y="5719413"/>
                  <a:pt x="293402" y="5674207"/>
                </a:cubicBezTo>
                <a:cubicBezTo>
                  <a:pt x="293402" y="5629001"/>
                  <a:pt x="256756" y="5592355"/>
                  <a:pt x="211551" y="5592355"/>
                </a:cubicBezTo>
                <a:close/>
                <a:moveTo>
                  <a:pt x="211551" y="128350"/>
                </a:moveTo>
                <a:cubicBezTo>
                  <a:pt x="171346" y="128350"/>
                  <a:pt x="138754" y="160942"/>
                  <a:pt x="138754" y="201147"/>
                </a:cubicBezTo>
                <a:cubicBezTo>
                  <a:pt x="138754" y="241352"/>
                  <a:pt x="171346" y="273944"/>
                  <a:pt x="211551" y="273944"/>
                </a:cubicBezTo>
                <a:cubicBezTo>
                  <a:pt x="251756" y="273944"/>
                  <a:pt x="284348" y="241352"/>
                  <a:pt x="284348" y="201147"/>
                </a:cubicBezTo>
                <a:cubicBezTo>
                  <a:pt x="284348" y="160942"/>
                  <a:pt x="251756" y="128350"/>
                  <a:pt x="211551" y="128350"/>
                </a:cubicBezTo>
                <a:close/>
                <a:moveTo>
                  <a:pt x="11005446" y="110367"/>
                </a:moveTo>
                <a:cubicBezTo>
                  <a:pt x="10960240" y="110367"/>
                  <a:pt x="10923594" y="147013"/>
                  <a:pt x="10923594" y="192219"/>
                </a:cubicBezTo>
                <a:cubicBezTo>
                  <a:pt x="10923594" y="237425"/>
                  <a:pt x="10960240" y="274071"/>
                  <a:pt x="11005446" y="274071"/>
                </a:cubicBezTo>
                <a:cubicBezTo>
                  <a:pt x="11050652" y="274071"/>
                  <a:pt x="11087298" y="237425"/>
                  <a:pt x="11087298" y="192219"/>
                </a:cubicBezTo>
                <a:cubicBezTo>
                  <a:pt x="11087298" y="147013"/>
                  <a:pt x="11050652" y="110367"/>
                  <a:pt x="11005446" y="110367"/>
                </a:cubicBezTo>
                <a:close/>
                <a:moveTo>
                  <a:pt x="0" y="0"/>
                </a:moveTo>
                <a:lnTo>
                  <a:pt x="11227442" y="0"/>
                </a:lnTo>
                <a:lnTo>
                  <a:pt x="11227442" y="5883295"/>
                </a:lnTo>
                <a:lnTo>
                  <a:pt x="0" y="5883295"/>
                </a:lnTo>
                <a:close/>
              </a:path>
            </a:pathLst>
          </a:custGeom>
          <a:blipFill dpi="0" rotWithShape="1">
            <a:blip r:embed="rId5">
              <a:alphaModFix amt="86000"/>
              <a:duotone>
                <a:schemeClr val="bg2">
                  <a:shade val="45000"/>
                  <a:satMod val="135000"/>
                </a:schemeClr>
                <a:prstClr val="white"/>
              </a:duotone>
            </a:blip>
            <a:srcRect/>
            <a:tile tx="0" ty="0" sx="90000" sy="100000" flip="none" algn="ctr"/>
          </a:blipFill>
          <a:ln w="6350">
            <a:gradFill>
              <a:gsLst>
                <a:gs pos="0">
                  <a:schemeClr val="bg1">
                    <a:alpha val="55000"/>
                  </a:schemeClr>
                </a:gs>
                <a:gs pos="74000">
                  <a:schemeClr val="bg1">
                    <a:alpha val="40000"/>
                  </a:schemeClr>
                </a:gs>
                <a:gs pos="82000">
                  <a:schemeClr val="bg1">
                    <a:alpha val="88000"/>
                  </a:schemeClr>
                </a:gs>
                <a:gs pos="100000">
                  <a:schemeClr val="bg1">
                    <a:alpha val="0"/>
                  </a:schemeClr>
                </a:gs>
              </a:gsLst>
              <a:lin ang="5400000" scaled="1"/>
            </a:gradFill>
          </a:ln>
          <a:effectLst>
            <a:outerShdw blurRad="114300" dist="127000" dir="5400000" sx="99000" sy="99000" algn="t" rotWithShape="0">
              <a:prstClr val="black">
                <a:alpha val="40000"/>
              </a:prstClr>
            </a:outerShdw>
          </a:effectLst>
          <a:scene3d>
            <a:camera prst="orthographicFront"/>
            <a:lightRig rig="twoPt" dir="t"/>
          </a:scene3d>
          <a:sp3d>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5F79AD72-D7F9-447F-8319-0CD06D3937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8797" y="564162"/>
            <a:ext cx="11040784" cy="5728876"/>
            <a:chOff x="568797" y="564162"/>
            <a:chExt cx="11040784" cy="5728876"/>
          </a:xfrm>
        </p:grpSpPr>
        <p:sp>
          <p:nvSpPr>
            <p:cNvPr id="13" name="Donut 20">
              <a:extLst>
                <a:ext uri="{FF2B5EF4-FFF2-40B4-BE49-F238E27FC236}">
                  <a16:creationId xmlns:a16="http://schemas.microsoft.com/office/drawing/2014/main" id="{CBD35041-A658-481E-9DE1-81F9647B83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68797" y="564162"/>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Donut 26">
              <a:extLst>
                <a:ext uri="{FF2B5EF4-FFF2-40B4-BE49-F238E27FC236}">
                  <a16:creationId xmlns:a16="http://schemas.microsoft.com/office/drawing/2014/main" id="{29E65BD7-9348-48B1-9F61-5FE048F43C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2693" y="564162"/>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Donut 27">
              <a:extLst>
                <a:ext uri="{FF2B5EF4-FFF2-40B4-BE49-F238E27FC236}">
                  <a16:creationId xmlns:a16="http://schemas.microsoft.com/office/drawing/2014/main" id="{9A22153D-C655-4F9A-84E6-042F3CF3DF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68797" y="6046150"/>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Donut 28">
              <a:extLst>
                <a:ext uri="{FF2B5EF4-FFF2-40B4-BE49-F238E27FC236}">
                  <a16:creationId xmlns:a16="http://schemas.microsoft.com/office/drawing/2014/main" id="{A51A1B2A-98EF-44B2-8DB4-E39FDF2FEE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2693" y="6046150"/>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4" name="Rectangle 3">
            <a:extLst>
              <a:ext uri="{FF2B5EF4-FFF2-40B4-BE49-F238E27FC236}">
                <a16:creationId xmlns:a16="http://schemas.microsoft.com/office/drawing/2014/main" id="{2F8D5A43-F6F3-0A3B-9F11-4578866B17AF}"/>
              </a:ext>
            </a:extLst>
          </p:cNvPr>
          <p:cNvSpPr/>
          <p:nvPr/>
        </p:nvSpPr>
        <p:spPr>
          <a:xfrm>
            <a:off x="1295402" y="982132"/>
            <a:ext cx="9601196" cy="1303867"/>
          </a:xfrm>
          <a:prstGeom prst="rect">
            <a:avLst/>
          </a:prstGeom>
        </p:spPr>
        <p:txBody>
          <a:bodyPr vert="horz" lIns="91440" tIns="45720" rIns="91440" bIns="45720" rtlCol="0" anchor="ctr">
            <a:normAutofit/>
          </a:bodyPr>
          <a:lstStyle/>
          <a:p>
            <a:pPr algn="ctr">
              <a:spcBef>
                <a:spcPct val="0"/>
              </a:spcBef>
              <a:spcAft>
                <a:spcPts val="600"/>
              </a:spcAft>
            </a:pPr>
            <a:r>
              <a:rPr lang="en-US" sz="4400">
                <a:ln w="3175" cmpd="sng">
                  <a:noFill/>
                </a:ln>
                <a:solidFill>
                  <a:schemeClr val="tx1">
                    <a:lumMod val="85000"/>
                    <a:lumOff val="15000"/>
                  </a:schemeClr>
                </a:solidFill>
                <a:latin typeface="+mj-lt"/>
                <a:ea typeface="+mj-ea"/>
                <a:cs typeface="+mj-cs"/>
              </a:rPr>
              <a:t>Application of Cantilever Beam</a:t>
            </a:r>
            <a:endParaRPr lang="en-US" sz="4400" b="0" spc="0">
              <a:ln w="3175" cmpd="sng">
                <a:noFill/>
              </a:ln>
              <a:solidFill>
                <a:schemeClr val="tx1">
                  <a:lumMod val="85000"/>
                  <a:lumOff val="15000"/>
                </a:schemeClr>
              </a:solidFill>
              <a:latin typeface="+mj-lt"/>
              <a:ea typeface="+mj-ea"/>
              <a:cs typeface="+mj-cs"/>
            </a:endParaRPr>
          </a:p>
        </p:txBody>
      </p:sp>
      <p:cxnSp>
        <p:nvCxnSpPr>
          <p:cNvPr id="18" name="Straight Connector 17">
            <a:extLst>
              <a:ext uri="{FF2B5EF4-FFF2-40B4-BE49-F238E27FC236}">
                <a16:creationId xmlns:a16="http://schemas.microsoft.com/office/drawing/2014/main" id="{10747161-D3DE-4C9A-B2B1-642EF72857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6169" y="2421466"/>
            <a:ext cx="9407298" cy="0"/>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B41AFDC6-4373-E43A-0739-469DDEA8982E}"/>
              </a:ext>
            </a:extLst>
          </p:cNvPr>
          <p:cNvSpPr>
            <a:spLocks noGrp="1"/>
          </p:cNvSpPr>
          <p:nvPr>
            <p:ph idx="1"/>
          </p:nvPr>
        </p:nvSpPr>
        <p:spPr>
          <a:xfrm>
            <a:off x="1295401" y="2556932"/>
            <a:ext cx="9601196" cy="3318936"/>
          </a:xfrm>
        </p:spPr>
        <p:txBody>
          <a:bodyPr vert="horz" lIns="91440" tIns="45720" rIns="91440" bIns="45720" rtlCol="0" anchor="t">
            <a:normAutofit/>
          </a:bodyPr>
          <a:lstStyle/>
          <a:p>
            <a:pPr>
              <a:lnSpc>
                <a:spcPct val="90000"/>
              </a:lnSpc>
            </a:pPr>
            <a:r>
              <a:rPr lang="en-US" sz="1300" b="0" i="0" u="none" strike="noStrike"/>
              <a:t>Cantilever beams are widely used in various engineering applications due to their ability to support loads without additional support beyond the fixed end. Common applications include:</a:t>
            </a:r>
          </a:p>
          <a:p>
            <a:pPr>
              <a:lnSpc>
                <a:spcPct val="90000"/>
              </a:lnSpc>
            </a:pPr>
            <a:r>
              <a:rPr lang="en-US" sz="1300" b="0" i="0" u="none" strike="noStrike"/>
              <a:t>Building Overhangs: Cantilever beams are often used to create overhangs in buildings, providing shade, protection from weather, and architectural aesthetics.</a:t>
            </a:r>
          </a:p>
          <a:p>
            <a:pPr>
              <a:lnSpc>
                <a:spcPct val="90000"/>
              </a:lnSpc>
            </a:pPr>
            <a:r>
              <a:rPr lang="en-US" sz="1300" b="0" i="0" u="none" strike="noStrike"/>
              <a:t>Balconies: Cantilever beams support balconies, extending the usable space of buildings without requiring additional columns or support structures.</a:t>
            </a:r>
          </a:p>
          <a:p>
            <a:pPr>
              <a:lnSpc>
                <a:spcPct val="90000"/>
              </a:lnSpc>
            </a:pPr>
            <a:r>
              <a:rPr lang="en-US" sz="1300" b="0" i="0" u="none" strike="noStrike"/>
              <a:t>Bridge Decks: Cantilever beams can be used in bridge construction, particularly for pedestrian bridges or short spans, providing support for the bridge deck while minimizing the number of piers required.</a:t>
            </a:r>
          </a:p>
          <a:p>
            <a:pPr>
              <a:lnSpc>
                <a:spcPct val="90000"/>
              </a:lnSpc>
            </a:pPr>
            <a:r>
              <a:rPr lang="en-US" sz="1300" b="0" i="0" u="none" strike="noStrike"/>
              <a:t>Crane Arms: Cantilever beams form the core of crane arms, enabling them to extend horizontally and lift loads without the need for additional support.</a:t>
            </a:r>
          </a:p>
          <a:p>
            <a:pPr>
              <a:lnSpc>
                <a:spcPct val="90000"/>
              </a:lnSpc>
            </a:pPr>
            <a:r>
              <a:rPr lang="en-US" sz="1300" b="0" i="0" u="none" strike="noStrike"/>
              <a:t>Aircraft Wings: Cantilever beams are the primary structural elements of aircraft wings, providing the necessary lift and support during flight.</a:t>
            </a:r>
          </a:p>
          <a:p>
            <a:pPr>
              <a:lnSpc>
                <a:spcPct val="90000"/>
              </a:lnSpc>
            </a:pPr>
            <a:r>
              <a:rPr lang="en-US" sz="1300" b="0" i="0" u="none" strike="noStrike"/>
              <a:t>Industrial Applications: Cantilever beams are frequently employed in industrial settings, supporting machinery, conveyor belts, and other equipment.</a:t>
            </a:r>
          </a:p>
          <a:p>
            <a:pPr>
              <a:lnSpc>
                <a:spcPct val="90000"/>
              </a:lnSpc>
            </a:pPr>
            <a:endParaRPr lang="en-US" sz="1300"/>
          </a:p>
        </p:txBody>
      </p:sp>
      <p:sp>
        <p:nvSpPr>
          <p:cNvPr id="5" name="TextBox 4">
            <a:extLst>
              <a:ext uri="{FF2B5EF4-FFF2-40B4-BE49-F238E27FC236}">
                <a16:creationId xmlns:a16="http://schemas.microsoft.com/office/drawing/2014/main" id="{8D69C67C-4B0C-99B1-1FB7-8C40C9A27B4B}"/>
              </a:ext>
            </a:extLst>
          </p:cNvPr>
          <p:cNvSpPr txBox="1"/>
          <p:nvPr/>
        </p:nvSpPr>
        <p:spPr>
          <a:xfrm>
            <a:off x="9824060" y="6657945"/>
            <a:ext cx="2366352"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6">
                  <a:extLst>
                    <a:ext uri="{A12FA001-AC4F-418D-AE19-62706E023703}">
                      <ahyp:hlinkClr xmlns:ahyp="http://schemas.microsoft.com/office/drawing/2018/hyperlinkcolor" val="tx"/>
                    </a:ext>
                  </a:extLst>
                </a:hlinkClick>
              </a:rPr>
              <a:t>CC BY-ND</a:t>
            </a:r>
            <a:r>
              <a:rPr lang="en-US" sz="700">
                <a:solidFill>
                  <a:srgbClr val="FFFFFF"/>
                </a:solidFill>
              </a:rPr>
              <a:t>.</a:t>
            </a:r>
          </a:p>
        </p:txBody>
      </p:sp>
    </p:spTree>
    <p:extLst>
      <p:ext uri="{BB962C8B-B14F-4D97-AF65-F5344CB8AC3E}">
        <p14:creationId xmlns:p14="http://schemas.microsoft.com/office/powerpoint/2010/main" val="84303643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AB946B"/>
      </a:accent1>
      <a:accent2>
        <a:srgbClr val="C04F32"/>
      </a:accent2>
      <a:accent3>
        <a:srgbClr val="DD8C3C"/>
      </a:accent3>
      <a:accent4>
        <a:srgbClr val="8E684C"/>
      </a:accent4>
      <a:accent5>
        <a:srgbClr val="CBAF62"/>
      </a:accent5>
      <a:accent6>
        <a:srgbClr val="803348"/>
      </a:accent6>
      <a:hlink>
        <a:srgbClr val="86724D"/>
      </a:hlink>
      <a:folHlink>
        <a:srgbClr val="B99E84"/>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A2BEDC8B-F191-493B-BA33-0F4F800A89D3}"/>
    </a:ext>
  </a:extLst>
</a:theme>
</file>

<file path=docProps/app.xml><?xml version="1.0" encoding="utf-8"?>
<Properties xmlns="http://schemas.openxmlformats.org/officeDocument/2006/extended-properties" xmlns:vt="http://schemas.openxmlformats.org/officeDocument/2006/docPropsVTypes">
  <Template>{6A661181-17CB-6D4A-9063-706EEA39798F}tf10001064</Template>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Organic</vt:lpstr>
      <vt:lpstr>PowerPoint Presentation</vt:lpstr>
      <vt:lpstr>PowerPoint Presentation</vt:lpstr>
      <vt:lpstr>Formula</vt:lpstr>
      <vt:lpstr>Code Involved</vt:lpstr>
      <vt:lpstr>Code Part-2</vt:lpstr>
      <vt:lpstr>Output</vt:lpstr>
      <vt:lpstr>Visual Representation on Ansys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hetarth jodha</dc:creator>
  <cp:revision>140</cp:revision>
  <dcterms:created xsi:type="dcterms:W3CDTF">2023-12-02T01:39:05Z</dcterms:created>
  <dcterms:modified xsi:type="dcterms:W3CDTF">2023-12-02T07:52:30Z</dcterms:modified>
</cp:coreProperties>
</file>